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B1279-C3A1-E18F-83A4-94BF507A3FFE}" v="178" dt="2024-02-13T22:50:47.237"/>
    <p1510:client id="{565C483A-74E8-5CB8-127F-1133D005C504}" v="49" dt="2024-02-13T22:10:56.909"/>
    <p1510:client id="{95CCE5F2-99C5-D972-87F5-B93DBB128142}" v="561" dt="2024-02-14T11:56:53.687"/>
    <p1510:client id="{B6087EE4-CC18-47E3-85A1-0684A1CF01FF}" v="82" dt="2024-02-13T22:07:14.463"/>
    <p1510:client id="{BF46CCA2-A3B3-EFFF-F203-50A73026B41B}" v="231" dt="2024-02-13T23:13:50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ben Mount" userId="S::reuben.mount@mail.bcu.ac.uk::4f6fc31a-b314-4a1e-a54a-30e0915940af" providerId="AD" clId="Web-{540B1279-C3A1-E18F-83A4-94BF507A3FFE}"/>
    <pc:docChg chg="addSld modSld">
      <pc:chgData name="Reuben Mount" userId="S::reuben.mount@mail.bcu.ac.uk::4f6fc31a-b314-4a1e-a54a-30e0915940af" providerId="AD" clId="Web-{540B1279-C3A1-E18F-83A4-94BF507A3FFE}" dt="2024-02-13T22:50:47.237" v="179" actId="20577"/>
      <pc:docMkLst>
        <pc:docMk/>
      </pc:docMkLst>
      <pc:sldChg chg="modSp">
        <pc:chgData name="Reuben Mount" userId="S::reuben.mount@mail.bcu.ac.uk::4f6fc31a-b314-4a1e-a54a-30e0915940af" providerId="AD" clId="Web-{540B1279-C3A1-E18F-83A4-94BF507A3FFE}" dt="2024-02-13T22:45:04.796" v="96" actId="20577"/>
        <pc:sldMkLst>
          <pc:docMk/>
          <pc:sldMk cId="109857222" sldId="256"/>
        </pc:sldMkLst>
        <pc:spChg chg="mod">
          <ac:chgData name="Reuben Mount" userId="S::reuben.mount@mail.bcu.ac.uk::4f6fc31a-b314-4a1e-a54a-30e0915940af" providerId="AD" clId="Web-{540B1279-C3A1-E18F-83A4-94BF507A3FFE}" dt="2024-02-13T22:45:04.796" v="9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Bg">
        <pc:chgData name="Reuben Mount" userId="S::reuben.mount@mail.bcu.ac.uk::4f6fc31a-b314-4a1e-a54a-30e0915940af" providerId="AD" clId="Web-{540B1279-C3A1-E18F-83A4-94BF507A3FFE}" dt="2024-02-13T22:44:08.761" v="89" actId="20577"/>
        <pc:sldMkLst>
          <pc:docMk/>
          <pc:sldMk cId="2217641662" sldId="258"/>
        </pc:sldMkLst>
        <pc:spChg chg="mod">
          <ac:chgData name="Reuben Mount" userId="S::reuben.mount@mail.bcu.ac.uk::4f6fc31a-b314-4a1e-a54a-30e0915940af" providerId="AD" clId="Web-{540B1279-C3A1-E18F-83A4-94BF507A3FFE}" dt="2024-02-13T22:43:25.259" v="79" actId="1076"/>
          <ac:spMkLst>
            <pc:docMk/>
            <pc:sldMk cId="2217641662" sldId="258"/>
            <ac:spMk id="2" creationId="{CA3F7D5F-F196-5795-ED21-583D62E4D85F}"/>
          </ac:spMkLst>
        </pc:spChg>
        <pc:spChg chg="mod">
          <ac:chgData name="Reuben Mount" userId="S::reuben.mount@mail.bcu.ac.uk::4f6fc31a-b314-4a1e-a54a-30e0915940af" providerId="AD" clId="Web-{540B1279-C3A1-E18F-83A4-94BF507A3FFE}" dt="2024-02-13T22:44:08.761" v="89" actId="20577"/>
          <ac:spMkLst>
            <pc:docMk/>
            <pc:sldMk cId="2217641662" sldId="258"/>
            <ac:spMk id="3" creationId="{C1888CEF-58A9-72CA-D68F-B4B3CC0F7540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17:54.845" v="66"/>
          <ac:spMkLst>
            <pc:docMk/>
            <pc:sldMk cId="2217641662" sldId="258"/>
            <ac:spMk id="8" creationId="{0DBF1ABE-8590-450D-BB49-BDDCCF3EEA9E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17:54.845" v="66"/>
          <ac:spMkLst>
            <pc:docMk/>
            <pc:sldMk cId="2217641662" sldId="258"/>
            <ac:spMk id="10" creationId="{A896E309-9008-4FCF-B20E-4D66A8893375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17:54.845" v="66"/>
          <ac:spMkLst>
            <pc:docMk/>
            <pc:sldMk cId="2217641662" sldId="258"/>
            <ac:spMk id="12" creationId="{866FB43D-65CC-47CA-8035-FF8F6B4D1868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17:54.845" v="66"/>
          <ac:spMkLst>
            <pc:docMk/>
            <pc:sldMk cId="2217641662" sldId="258"/>
            <ac:spMk id="14" creationId="{E667A721-F18D-4002-9D70-BC20D791C0DC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20" creationId="{0DBF1ABE-8590-450D-BB49-BDDCCF3EEA9E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22" creationId="{C7D887A3-61AD-4674-BC53-8DFA8CF7B410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24" creationId="{479F0FB3-8461-462D-84A2-53106FBF4E5B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26" creationId="{11E3C311-4E8A-45D9-97BF-07F5FD346974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31" creationId="{0DBF1ABE-8590-450D-BB49-BDDCCF3EEA9E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33" creationId="{C7D887A3-61AD-4674-BC53-8DFA8CF7B410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35" creationId="{479F0FB3-8461-462D-84A2-53106FBF4E5B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2:37.272" v="75"/>
          <ac:spMkLst>
            <pc:docMk/>
            <pc:sldMk cId="2217641662" sldId="258"/>
            <ac:spMk id="37" creationId="{11E3C311-4E8A-45D9-97BF-07F5FD346974}"/>
          </ac:spMkLst>
        </pc:spChg>
        <pc:picChg chg="add mod">
          <ac:chgData name="Reuben Mount" userId="S::reuben.mount@mail.bcu.ac.uk::4f6fc31a-b314-4a1e-a54a-30e0915940af" providerId="AD" clId="Web-{540B1279-C3A1-E18F-83A4-94BF507A3FFE}" dt="2024-02-13T22:42:37.272" v="75"/>
          <ac:picMkLst>
            <pc:docMk/>
            <pc:sldMk cId="2217641662" sldId="258"/>
            <ac:picMk id="16" creationId="{9608D740-0C72-6FEC-BFAC-5568A0EAB40D}"/>
          </ac:picMkLst>
        </pc:picChg>
      </pc:sldChg>
      <pc:sldChg chg="add replId">
        <pc:chgData name="Reuben Mount" userId="S::reuben.mount@mail.bcu.ac.uk::4f6fc31a-b314-4a1e-a54a-30e0915940af" providerId="AD" clId="Web-{540B1279-C3A1-E18F-83A4-94BF507A3FFE}" dt="2024-02-13T22:21:32.366" v="68"/>
        <pc:sldMkLst>
          <pc:docMk/>
          <pc:sldMk cId="3135179192" sldId="259"/>
        </pc:sldMkLst>
      </pc:sldChg>
      <pc:sldChg chg="addSp delSp modSp new mod setBg">
        <pc:chgData name="Reuben Mount" userId="S::reuben.mount@mail.bcu.ac.uk::4f6fc31a-b314-4a1e-a54a-30e0915940af" providerId="AD" clId="Web-{540B1279-C3A1-E18F-83A4-94BF507A3FFE}" dt="2024-02-13T22:48:41.574" v="137" actId="20577"/>
        <pc:sldMkLst>
          <pc:docMk/>
          <pc:sldMk cId="1010463096" sldId="260"/>
        </pc:sldMkLst>
        <pc:spChg chg="mo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" creationId="{FE270385-6A8D-B22C-6BAD-439EF36638FF}"/>
          </ac:spMkLst>
        </pc:spChg>
        <pc:spChg chg="mod">
          <ac:chgData name="Reuben Mount" userId="S::reuben.mount@mail.bcu.ac.uk::4f6fc31a-b314-4a1e-a54a-30e0915940af" providerId="AD" clId="Web-{540B1279-C3A1-E18F-83A4-94BF507A3FFE}" dt="2024-02-13T22:48:41.574" v="137" actId="20577"/>
          <ac:spMkLst>
            <pc:docMk/>
            <pc:sldMk cId="1010463096" sldId="260"/>
            <ac:spMk id="3" creationId="{38BC1BD1-790B-5DEC-3748-630776EAC89C}"/>
          </ac:spMkLst>
        </pc:spChg>
        <pc:spChg chg="add del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8" creationId="{0DBF1ABE-8590-450D-BB49-BDDCCF3EEA9E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19" creationId="{DDE99ED2-38AE-4E6B-A2FB-3BAA4547B62B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1" creationId="{4C97F85D-676A-4298-AAF0-E24310C53B18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3" creationId="{D0959612-2EA6-42F1-ACC7-4056201EE23B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5" creationId="{7DFC4C57-C439-46F0-9EE0-6F81C8812D40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7" creationId="{26B960AB-5836-43B5-AC34-53FD058C3DFC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29" creationId="{95DDBD4A-BF51-4611-83F3-040CAD66EFC2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31" creationId="{45D8E355-AD76-409B-9011-DEB5A739D66B}"/>
          </ac:spMkLst>
        </pc:spChg>
        <pc:spChg chg="add">
          <ac:chgData name="Reuben Mount" userId="S::reuben.mount@mail.bcu.ac.uk::4f6fc31a-b314-4a1e-a54a-30e0915940af" providerId="AD" clId="Web-{540B1279-C3A1-E18F-83A4-94BF507A3FFE}" dt="2024-02-13T22:47:10.959" v="123"/>
          <ac:spMkLst>
            <pc:docMk/>
            <pc:sldMk cId="1010463096" sldId="260"/>
            <ac:spMk id="33" creationId="{19EED787-814A-4A93-B141-39BF3488BCC1}"/>
          </ac:spMkLst>
        </pc:spChg>
        <pc:grpChg chg="add del">
          <ac:chgData name="Reuben Mount" userId="S::reuben.mount@mail.bcu.ac.uk::4f6fc31a-b314-4a1e-a54a-30e0915940af" providerId="AD" clId="Web-{540B1279-C3A1-E18F-83A4-94BF507A3FFE}" dt="2024-02-13T22:47:10.959" v="123"/>
          <ac:grpSpMkLst>
            <pc:docMk/>
            <pc:sldMk cId="1010463096" sldId="260"/>
            <ac:grpSpMk id="10" creationId="{BE312684-34E6-4414-83D2-62B3C76BC4D8}"/>
          </ac:grpSpMkLst>
        </pc:grpChg>
      </pc:sldChg>
      <pc:sldChg chg="modSp new">
        <pc:chgData name="Reuben Mount" userId="S::reuben.mount@mail.bcu.ac.uk::4f6fc31a-b314-4a1e-a54a-30e0915940af" providerId="AD" clId="Web-{540B1279-C3A1-E18F-83A4-94BF507A3FFE}" dt="2024-02-13T22:50:47.237" v="179" actId="20577"/>
        <pc:sldMkLst>
          <pc:docMk/>
          <pc:sldMk cId="2018644425" sldId="261"/>
        </pc:sldMkLst>
        <pc:spChg chg="mod">
          <ac:chgData name="Reuben Mount" userId="S::reuben.mount@mail.bcu.ac.uk::4f6fc31a-b314-4a1e-a54a-30e0915940af" providerId="AD" clId="Web-{540B1279-C3A1-E18F-83A4-94BF507A3FFE}" dt="2024-02-13T22:50:47.237" v="179" actId="20577"/>
          <ac:spMkLst>
            <pc:docMk/>
            <pc:sldMk cId="2018644425" sldId="261"/>
            <ac:spMk id="2" creationId="{5A2893A8-D99C-0236-335D-D0A0EF3089E2}"/>
          </ac:spMkLst>
        </pc:spChg>
      </pc:sldChg>
    </pc:docChg>
  </pc:docChgLst>
  <pc:docChgLst>
    <pc:chgData name="Reuben Mount" userId="S::reuben.mount@mail.bcu.ac.uk::4f6fc31a-b314-4a1e-a54a-30e0915940af" providerId="AD" clId="Web-{95CCE5F2-99C5-D972-87F5-B93DBB128142}"/>
    <pc:docChg chg="addSld delSld modSld sldOrd">
      <pc:chgData name="Reuben Mount" userId="S::reuben.mount@mail.bcu.ac.uk::4f6fc31a-b314-4a1e-a54a-30e0915940af" providerId="AD" clId="Web-{95CCE5F2-99C5-D972-87F5-B93DBB128142}" dt="2024-02-14T11:56:53.687" v="635" actId="20577"/>
      <pc:docMkLst>
        <pc:docMk/>
      </pc:docMkLst>
      <pc:sldChg chg="modSp">
        <pc:chgData name="Reuben Mount" userId="S::reuben.mount@mail.bcu.ac.uk::4f6fc31a-b314-4a1e-a54a-30e0915940af" providerId="AD" clId="Web-{95CCE5F2-99C5-D972-87F5-B93DBB128142}" dt="2024-02-14T11:04:45.541" v="0" actId="20577"/>
        <pc:sldMkLst>
          <pc:docMk/>
          <pc:sldMk cId="109857222" sldId="256"/>
        </pc:sldMkLst>
        <pc:spChg chg="mod">
          <ac:chgData name="Reuben Mount" userId="S::reuben.mount@mail.bcu.ac.uk::4f6fc31a-b314-4a1e-a54a-30e0915940af" providerId="AD" clId="Web-{95CCE5F2-99C5-D972-87F5-B93DBB128142}" dt="2024-02-14T11:04:45.541" v="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Reuben Mount" userId="S::reuben.mount@mail.bcu.ac.uk::4f6fc31a-b314-4a1e-a54a-30e0915940af" providerId="AD" clId="Web-{95CCE5F2-99C5-D972-87F5-B93DBB128142}" dt="2024-02-14T11:47:39.366" v="579" actId="1076"/>
        <pc:sldMkLst>
          <pc:docMk/>
          <pc:sldMk cId="2217641662" sldId="258"/>
        </pc:sldMkLst>
        <pc:spChg chg="mod">
          <ac:chgData name="Reuben Mount" userId="S::reuben.mount@mail.bcu.ac.uk::4f6fc31a-b314-4a1e-a54a-30e0915940af" providerId="AD" clId="Web-{95CCE5F2-99C5-D972-87F5-B93DBB128142}" dt="2024-02-14T11:47:39.366" v="579" actId="1076"/>
          <ac:spMkLst>
            <pc:docMk/>
            <pc:sldMk cId="2217641662" sldId="258"/>
            <ac:spMk id="3" creationId="{C1888CEF-58A9-72CA-D68F-B4B3CC0F7540}"/>
          </ac:spMkLst>
        </pc:spChg>
      </pc:sldChg>
      <pc:sldChg chg="modSp add del ord">
        <pc:chgData name="Reuben Mount" userId="S::reuben.mount@mail.bcu.ac.uk::4f6fc31a-b314-4a1e-a54a-30e0915940af" providerId="AD" clId="Web-{95CCE5F2-99C5-D972-87F5-B93DBB128142}" dt="2024-02-14T11:18:07.833" v="82" actId="1076"/>
        <pc:sldMkLst>
          <pc:docMk/>
          <pc:sldMk cId="2018644425" sldId="261"/>
        </pc:sldMkLst>
        <pc:spChg chg="mod">
          <ac:chgData name="Reuben Mount" userId="S::reuben.mount@mail.bcu.ac.uk::4f6fc31a-b314-4a1e-a54a-30e0915940af" providerId="AD" clId="Web-{95CCE5F2-99C5-D972-87F5-B93DBB128142}" dt="2024-02-14T11:18:03.973" v="81" actId="1076"/>
          <ac:spMkLst>
            <pc:docMk/>
            <pc:sldMk cId="2018644425" sldId="261"/>
            <ac:spMk id="2" creationId="{5A2893A8-D99C-0236-335D-D0A0EF3089E2}"/>
          </ac:spMkLst>
        </pc:spChg>
        <pc:spChg chg="mod">
          <ac:chgData name="Reuben Mount" userId="S::reuben.mount@mail.bcu.ac.uk::4f6fc31a-b314-4a1e-a54a-30e0915940af" providerId="AD" clId="Web-{95CCE5F2-99C5-D972-87F5-B93DBB128142}" dt="2024-02-14T11:18:07.833" v="82" actId="1076"/>
          <ac:spMkLst>
            <pc:docMk/>
            <pc:sldMk cId="2018644425" sldId="261"/>
            <ac:spMk id="3" creationId="{AE311D6D-ED81-404D-2BEA-FB5E865EB4BD}"/>
          </ac:spMkLst>
        </pc:spChg>
      </pc:sldChg>
      <pc:sldChg chg="modSp">
        <pc:chgData name="Reuben Mount" userId="S::reuben.mount@mail.bcu.ac.uk::4f6fc31a-b314-4a1e-a54a-30e0915940af" providerId="AD" clId="Web-{95CCE5F2-99C5-D972-87F5-B93DBB128142}" dt="2024-02-14T11:49:07.825" v="605" actId="1076"/>
        <pc:sldMkLst>
          <pc:docMk/>
          <pc:sldMk cId="947742655" sldId="262"/>
        </pc:sldMkLst>
        <pc:spChg chg="mod">
          <ac:chgData name="Reuben Mount" userId="S::reuben.mount@mail.bcu.ac.uk::4f6fc31a-b314-4a1e-a54a-30e0915940af" providerId="AD" clId="Web-{95CCE5F2-99C5-D972-87F5-B93DBB128142}" dt="2024-02-14T11:49:07.825" v="605" actId="1076"/>
          <ac:spMkLst>
            <pc:docMk/>
            <pc:sldMk cId="947742655" sldId="262"/>
            <ac:spMk id="3" creationId="{C1888CEF-58A9-72CA-D68F-B4B3CC0F7540}"/>
          </ac:spMkLst>
        </pc:spChg>
      </pc:sldChg>
      <pc:sldChg chg="addSp delSp modSp add del replId">
        <pc:chgData name="Reuben Mount" userId="S::reuben.mount@mail.bcu.ac.uk::4f6fc31a-b314-4a1e-a54a-30e0915940af" providerId="AD" clId="Web-{95CCE5F2-99C5-D972-87F5-B93DBB128142}" dt="2024-02-14T11:08:16.587" v="15" actId="1076"/>
        <pc:sldMkLst>
          <pc:docMk/>
          <pc:sldMk cId="3242121152" sldId="263"/>
        </pc:sldMkLst>
        <pc:spChg chg="mod">
          <ac:chgData name="Reuben Mount" userId="S::reuben.mount@mail.bcu.ac.uk::4f6fc31a-b314-4a1e-a54a-30e0915940af" providerId="AD" clId="Web-{95CCE5F2-99C5-D972-87F5-B93DBB128142}" dt="2024-02-14T11:08:16.587" v="15" actId="1076"/>
          <ac:spMkLst>
            <pc:docMk/>
            <pc:sldMk cId="3242121152" sldId="263"/>
            <ac:spMk id="2" creationId="{5A2893A8-D99C-0236-335D-D0A0EF3089E2}"/>
          </ac:spMkLst>
        </pc:spChg>
        <pc:spChg chg="del mod">
          <ac:chgData name="Reuben Mount" userId="S::reuben.mount@mail.bcu.ac.uk::4f6fc31a-b314-4a1e-a54a-30e0915940af" providerId="AD" clId="Web-{95CCE5F2-99C5-D972-87F5-B93DBB128142}" dt="2024-02-14T11:07:52.804" v="11"/>
          <ac:spMkLst>
            <pc:docMk/>
            <pc:sldMk cId="3242121152" sldId="263"/>
            <ac:spMk id="3" creationId="{AE311D6D-ED81-404D-2BEA-FB5E865EB4BD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07:37.553" v="10"/>
          <ac:spMkLst>
            <pc:docMk/>
            <pc:sldMk cId="3242121152" sldId="263"/>
            <ac:spMk id="10" creationId="{0DBF1ABE-8590-450D-BB49-BDDCCF3EEA9E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07:37.553" v="10"/>
          <ac:spMkLst>
            <pc:docMk/>
            <pc:sldMk cId="3242121152" sldId="263"/>
            <ac:spMk id="12" creationId="{DCD36D47-40B7-494B-B249-3CBA333DE256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07:37.553" v="10"/>
          <ac:spMkLst>
            <pc:docMk/>
            <pc:sldMk cId="3242121152" sldId="263"/>
            <ac:spMk id="14" creationId="{FBA7E51E-7B6A-4A79-8F84-47C845C7A2CC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07:37.553" v="10"/>
          <ac:spMkLst>
            <pc:docMk/>
            <pc:sldMk cId="3242121152" sldId="263"/>
            <ac:spMk id="16" creationId="{03C85561-90D2-4AFA-B2C5-F2D61D86C2BD}"/>
          </ac:spMkLst>
        </pc:spChg>
        <pc:spChg chg="add del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21" creationId="{AC8EEB0F-BA72-49AC-956F-331B60FDE79E}"/>
          </ac:spMkLst>
        </pc:spChg>
        <pc:spChg chg="add del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23" creationId="{8CC700D5-9809-43F4-89D5-7DBBCB0DCC10}"/>
          </ac:spMkLst>
        </pc:spChg>
        <pc:spChg chg="add del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25" creationId="{C7163242-6303-46DC-BAC1-2A204F061321}"/>
          </ac:spMkLst>
        </pc:spChg>
        <pc:spChg chg="add del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27" creationId="{805C4C40-D70E-4C4F-B228-98A0A6132603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32" creationId="{AC8EEB0F-BA72-49AC-956F-331B60FDE79E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34" creationId="{8CC700D5-9809-43F4-89D5-7DBBCB0DCC10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36" creationId="{C7163242-6303-46DC-BAC1-2A204F061321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07:58.664" v="12"/>
          <ac:spMkLst>
            <pc:docMk/>
            <pc:sldMk cId="3242121152" sldId="263"/>
            <ac:spMk id="38" creationId="{805C4C40-D70E-4C4F-B228-98A0A6132603}"/>
          </ac:spMkLst>
        </pc:spChg>
        <pc:picChg chg="mod">
          <ac:chgData name="Reuben Mount" userId="S::reuben.mount@mail.bcu.ac.uk::4f6fc31a-b314-4a1e-a54a-30e0915940af" providerId="AD" clId="Web-{95CCE5F2-99C5-D972-87F5-B93DBB128142}" dt="2024-02-14T11:07:37.553" v="10"/>
          <ac:picMkLst>
            <pc:docMk/>
            <pc:sldMk cId="3242121152" sldId="263"/>
            <ac:picMk id="4" creationId="{424C7DF1-F9F6-2F3D-EC2E-8BDE232D0376}"/>
          </ac:picMkLst>
        </pc:picChg>
        <pc:picChg chg="del">
          <ac:chgData name="Reuben Mount" userId="S::reuben.mount@mail.bcu.ac.uk::4f6fc31a-b314-4a1e-a54a-30e0915940af" providerId="AD" clId="Web-{95CCE5F2-99C5-D972-87F5-B93DBB128142}" dt="2024-02-14T11:06:14.532" v="8"/>
          <ac:picMkLst>
            <pc:docMk/>
            <pc:sldMk cId="3242121152" sldId="263"/>
            <ac:picMk id="5" creationId="{CEA383CC-216D-F5BB-8A45-27FF1B257021}"/>
          </ac:picMkLst>
        </pc:picChg>
      </pc:sldChg>
      <pc:sldChg chg="addSp delSp modSp add replId">
        <pc:chgData name="Reuben Mount" userId="S::reuben.mount@mail.bcu.ac.uk::4f6fc31a-b314-4a1e-a54a-30e0915940af" providerId="AD" clId="Web-{95CCE5F2-99C5-D972-87F5-B93DBB128142}" dt="2024-02-14T11:29:55.180" v="402" actId="20577"/>
        <pc:sldMkLst>
          <pc:docMk/>
          <pc:sldMk cId="2420394507" sldId="264"/>
        </pc:sldMkLst>
        <pc:spChg chg="mod">
          <ac:chgData name="Reuben Mount" userId="S::reuben.mount@mail.bcu.ac.uk::4f6fc31a-b314-4a1e-a54a-30e0915940af" providerId="AD" clId="Web-{95CCE5F2-99C5-D972-87F5-B93DBB128142}" dt="2024-02-14T11:16:02.386" v="68" actId="1076"/>
          <ac:spMkLst>
            <pc:docMk/>
            <pc:sldMk cId="2420394507" sldId="264"/>
            <ac:spMk id="2" creationId="{5A2893A8-D99C-0236-335D-D0A0EF3089E2}"/>
          </ac:spMkLst>
        </pc:spChg>
        <pc:spChg chg="mod">
          <ac:chgData name="Reuben Mount" userId="S::reuben.mount@mail.bcu.ac.uk::4f6fc31a-b314-4a1e-a54a-30e0915940af" providerId="AD" clId="Web-{95CCE5F2-99C5-D972-87F5-B93DBB128142}" dt="2024-02-14T11:29:55.180" v="402" actId="20577"/>
          <ac:spMkLst>
            <pc:docMk/>
            <pc:sldMk cId="2420394507" sldId="264"/>
            <ac:spMk id="3" creationId="{AE311D6D-ED81-404D-2BEA-FB5E865EB4BD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10" creationId="{0DBF1ABE-8590-450D-BB49-BDDCCF3EEA9E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12" creationId="{DCD36D47-40B7-494B-B249-3CBA333DE256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14" creationId="{FBA7E51E-7B6A-4A79-8F84-47C845C7A2CC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16" creationId="{03C85561-90D2-4AFA-B2C5-F2D61D86C2BD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21" creationId="{0DBF1ABE-8590-450D-BB49-BDDCCF3EEA9E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23" creationId="{C7D887A3-61AD-4674-BC53-8DFA8CF7B410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25" creationId="{479F0FB3-8461-462D-84A2-53106FBF4E5B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10:56.239" v="36"/>
          <ac:spMkLst>
            <pc:docMk/>
            <pc:sldMk cId="2420394507" sldId="264"/>
            <ac:spMk id="27" creationId="{11E3C311-4E8A-45D9-97BF-07F5FD346974}"/>
          </ac:spMkLst>
        </pc:spChg>
        <pc:picChg chg="mod">
          <ac:chgData name="Reuben Mount" userId="S::reuben.mount@mail.bcu.ac.uk::4f6fc31a-b314-4a1e-a54a-30e0915940af" providerId="AD" clId="Web-{95CCE5F2-99C5-D972-87F5-B93DBB128142}" dt="2024-02-14T11:10:56.239" v="36"/>
          <ac:picMkLst>
            <pc:docMk/>
            <pc:sldMk cId="2420394507" sldId="264"/>
            <ac:picMk id="4" creationId="{424C7DF1-F9F6-2F3D-EC2E-8BDE232D0376}"/>
          </ac:picMkLst>
        </pc:picChg>
        <pc:picChg chg="del">
          <ac:chgData name="Reuben Mount" userId="S::reuben.mount@mail.bcu.ac.uk::4f6fc31a-b314-4a1e-a54a-30e0915940af" providerId="AD" clId="Web-{95CCE5F2-99C5-D972-87F5-B93DBB128142}" dt="2024-02-14T11:10:40.238" v="35"/>
          <ac:picMkLst>
            <pc:docMk/>
            <pc:sldMk cId="2420394507" sldId="264"/>
            <ac:picMk id="5" creationId="{CEA383CC-216D-F5BB-8A45-27FF1B257021}"/>
          </ac:picMkLst>
        </pc:picChg>
      </pc:sldChg>
      <pc:sldChg chg="modSp add replId">
        <pc:chgData name="Reuben Mount" userId="S::reuben.mount@mail.bcu.ac.uk::4f6fc31a-b314-4a1e-a54a-30e0915940af" providerId="AD" clId="Web-{95CCE5F2-99C5-D972-87F5-B93DBB128142}" dt="2024-02-14T11:28:58.801" v="382" actId="20577"/>
        <pc:sldMkLst>
          <pc:docMk/>
          <pc:sldMk cId="2286179900" sldId="265"/>
        </pc:sldMkLst>
        <pc:spChg chg="mod">
          <ac:chgData name="Reuben Mount" userId="S::reuben.mount@mail.bcu.ac.uk::4f6fc31a-b314-4a1e-a54a-30e0915940af" providerId="AD" clId="Web-{95CCE5F2-99C5-D972-87F5-B93DBB128142}" dt="2024-02-14T11:14:04.144" v="58" actId="1076"/>
          <ac:spMkLst>
            <pc:docMk/>
            <pc:sldMk cId="2286179900" sldId="265"/>
            <ac:spMk id="2" creationId="{5A2893A8-D99C-0236-335D-D0A0EF3089E2}"/>
          </ac:spMkLst>
        </pc:spChg>
        <pc:spChg chg="mod">
          <ac:chgData name="Reuben Mount" userId="S::reuben.mount@mail.bcu.ac.uk::4f6fc31a-b314-4a1e-a54a-30e0915940af" providerId="AD" clId="Web-{95CCE5F2-99C5-D972-87F5-B93DBB128142}" dt="2024-02-14T11:28:58.801" v="382" actId="20577"/>
          <ac:spMkLst>
            <pc:docMk/>
            <pc:sldMk cId="2286179900" sldId="265"/>
            <ac:spMk id="3" creationId="{AE311D6D-ED81-404D-2BEA-FB5E865EB4BD}"/>
          </ac:spMkLst>
        </pc:spChg>
        <pc:picChg chg="mod">
          <ac:chgData name="Reuben Mount" userId="S::reuben.mount@mail.bcu.ac.uk::4f6fc31a-b314-4a1e-a54a-30e0915940af" providerId="AD" clId="Web-{95CCE5F2-99C5-D972-87F5-B93DBB128142}" dt="2024-02-14T11:14:48.694" v="59"/>
          <ac:picMkLst>
            <pc:docMk/>
            <pc:sldMk cId="2286179900" sldId="265"/>
            <ac:picMk id="4" creationId="{424C7DF1-F9F6-2F3D-EC2E-8BDE232D0376}"/>
          </ac:picMkLst>
        </pc:picChg>
      </pc:sldChg>
      <pc:sldChg chg="addSp delSp modSp add ord replId">
        <pc:chgData name="Reuben Mount" userId="S::reuben.mount@mail.bcu.ac.uk::4f6fc31a-b314-4a1e-a54a-30e0915940af" providerId="AD" clId="Web-{95CCE5F2-99C5-D972-87F5-B93DBB128142}" dt="2024-02-14T11:34:54.811" v="528"/>
        <pc:sldMkLst>
          <pc:docMk/>
          <pc:sldMk cId="2694511023" sldId="266"/>
        </pc:sldMkLst>
        <pc:spChg chg="mod">
          <ac:chgData name="Reuben Mount" userId="S::reuben.mount@mail.bcu.ac.uk::4f6fc31a-b314-4a1e-a54a-30e0915940af" providerId="AD" clId="Web-{95CCE5F2-99C5-D972-87F5-B93DBB128142}" dt="2024-02-14T11:30:56.669" v="446" actId="20577"/>
          <ac:spMkLst>
            <pc:docMk/>
            <pc:sldMk cId="2694511023" sldId="266"/>
            <ac:spMk id="3" creationId="{AE311D6D-ED81-404D-2BEA-FB5E865EB4BD}"/>
          </ac:spMkLst>
        </pc:spChg>
        <pc:graphicFrameChg chg="add mod modGraphic">
          <ac:chgData name="Reuben Mount" userId="S::reuben.mount@mail.bcu.ac.uk::4f6fc31a-b314-4a1e-a54a-30e0915940af" providerId="AD" clId="Web-{95CCE5F2-99C5-D972-87F5-B93DBB128142}" dt="2024-02-14T11:34:54.811" v="528"/>
          <ac:graphicFrameMkLst>
            <pc:docMk/>
            <pc:sldMk cId="2694511023" sldId="266"/>
            <ac:graphicFrameMk id="6" creationId="{7C8B0009-DAC4-F453-E451-22A921044481}"/>
          </ac:graphicFrameMkLst>
        </pc:graphicFrameChg>
        <pc:picChg chg="del">
          <ac:chgData name="Reuben Mount" userId="S::reuben.mount@mail.bcu.ac.uk::4f6fc31a-b314-4a1e-a54a-30e0915940af" providerId="AD" clId="Web-{95CCE5F2-99C5-D972-87F5-B93DBB128142}" dt="2024-02-14T11:31:07.998" v="447"/>
          <ac:picMkLst>
            <pc:docMk/>
            <pc:sldMk cId="2694511023" sldId="266"/>
            <ac:picMk id="4" creationId="{424C7DF1-F9F6-2F3D-EC2E-8BDE232D0376}"/>
          </ac:picMkLst>
        </pc:picChg>
        <pc:picChg chg="del">
          <ac:chgData name="Reuben Mount" userId="S::reuben.mount@mail.bcu.ac.uk::4f6fc31a-b314-4a1e-a54a-30e0915940af" providerId="AD" clId="Web-{95CCE5F2-99C5-D972-87F5-B93DBB128142}" dt="2024-02-14T11:31:11.186" v="448"/>
          <ac:picMkLst>
            <pc:docMk/>
            <pc:sldMk cId="2694511023" sldId="266"/>
            <ac:picMk id="5" creationId="{CEA383CC-216D-F5BB-8A45-27FF1B257021}"/>
          </ac:picMkLst>
        </pc:picChg>
      </pc:sldChg>
      <pc:sldChg chg="modSp add ord replId">
        <pc:chgData name="Reuben Mount" userId="S::reuben.mount@mail.bcu.ac.uk::4f6fc31a-b314-4a1e-a54a-30e0915940af" providerId="AD" clId="Web-{95CCE5F2-99C5-D972-87F5-B93DBB128142}" dt="2024-02-14T11:35:31.173" v="535" actId="20577"/>
        <pc:sldMkLst>
          <pc:docMk/>
          <pc:sldMk cId="2387544434" sldId="267"/>
        </pc:sldMkLst>
        <pc:spChg chg="mod">
          <ac:chgData name="Reuben Mount" userId="S::reuben.mount@mail.bcu.ac.uk::4f6fc31a-b314-4a1e-a54a-30e0915940af" providerId="AD" clId="Web-{95CCE5F2-99C5-D972-87F5-B93DBB128142}" dt="2024-02-14T11:35:31.173" v="535" actId="20577"/>
          <ac:spMkLst>
            <pc:docMk/>
            <pc:sldMk cId="2387544434" sldId="267"/>
            <ac:spMk id="2" creationId="{00000000-0000-0000-0000-000000000000}"/>
          </ac:spMkLst>
        </pc:spChg>
      </pc:sldChg>
      <pc:sldChg chg="addSp delSp modSp add replId">
        <pc:chgData name="Reuben Mount" userId="S::reuben.mount@mail.bcu.ac.uk::4f6fc31a-b314-4a1e-a54a-30e0915940af" providerId="AD" clId="Web-{95CCE5F2-99C5-D972-87F5-B93DBB128142}" dt="2024-02-14T11:56:53.687" v="635" actId="20577"/>
        <pc:sldMkLst>
          <pc:docMk/>
          <pc:sldMk cId="2617617274" sldId="268"/>
        </pc:sldMkLst>
        <pc:spChg chg="mod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2" creationId="{5A2893A8-D99C-0236-335D-D0A0EF3089E2}"/>
          </ac:spMkLst>
        </pc:spChg>
        <pc:spChg chg="mod">
          <ac:chgData name="Reuben Mount" userId="S::reuben.mount@mail.bcu.ac.uk::4f6fc31a-b314-4a1e-a54a-30e0915940af" providerId="AD" clId="Web-{95CCE5F2-99C5-D972-87F5-B93DBB128142}" dt="2024-02-14T11:56:53.687" v="635" actId="20577"/>
          <ac:spMkLst>
            <pc:docMk/>
            <pc:sldMk cId="2617617274" sldId="268"/>
            <ac:spMk id="3" creationId="{AE311D6D-ED81-404D-2BEA-FB5E865EB4BD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10" creationId="{0DBF1ABE-8590-450D-BB49-BDDCCF3EEA9E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12" creationId="{DCD36D47-40B7-494B-B249-3CBA333DE256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14" creationId="{FBA7E51E-7B6A-4A79-8F84-47C845C7A2CC}"/>
          </ac:spMkLst>
        </pc:spChg>
        <pc:spChg chg="del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16" creationId="{03C85561-90D2-4AFA-B2C5-F2D61D86C2BD}"/>
          </ac:spMkLst>
        </pc:spChg>
        <pc:spChg chg="add">
          <ac:chgData name="Reuben Mount" userId="S::reuben.mount@mail.bcu.ac.uk::4f6fc31a-b314-4a1e-a54a-30e0915940af" providerId="AD" clId="Web-{95CCE5F2-99C5-D972-87F5-B93DBB128142}" dt="2024-02-14T11:56:23.623" v="630"/>
          <ac:spMkLst>
            <pc:docMk/>
            <pc:sldMk cId="2617617274" sldId="268"/>
            <ac:spMk id="21" creationId="{0DBF1ABE-8590-450D-BB49-BDDCCF3EEA9E}"/>
          </ac:spMkLst>
        </pc:spChg>
        <pc:grpChg chg="add">
          <ac:chgData name="Reuben Mount" userId="S::reuben.mount@mail.bcu.ac.uk::4f6fc31a-b314-4a1e-a54a-30e0915940af" providerId="AD" clId="Web-{95CCE5F2-99C5-D972-87F5-B93DBB128142}" dt="2024-02-14T11:56:23.623" v="630"/>
          <ac:grpSpMkLst>
            <pc:docMk/>
            <pc:sldMk cId="2617617274" sldId="268"/>
            <ac:grpSpMk id="23" creationId="{BE312684-34E6-4414-83D2-62B3C76BC4D8}"/>
          </ac:grpSpMkLst>
        </pc:grpChg>
        <pc:graphicFrameChg chg="del">
          <ac:chgData name="Reuben Mount" userId="S::reuben.mount@mail.bcu.ac.uk::4f6fc31a-b314-4a1e-a54a-30e0915940af" providerId="AD" clId="Web-{95CCE5F2-99C5-D972-87F5-B93DBB128142}" dt="2024-02-14T11:36:45.850" v="537"/>
          <ac:graphicFrameMkLst>
            <pc:docMk/>
            <pc:sldMk cId="2617617274" sldId="268"/>
            <ac:graphicFrameMk id="6" creationId="{7C8B0009-DAC4-F453-E451-22A921044481}"/>
          </ac:graphicFrameMkLst>
        </pc:graphicFrameChg>
      </pc:sldChg>
    </pc:docChg>
  </pc:docChgLst>
  <pc:docChgLst>
    <pc:chgData name="Reuben Mount" userId="S::reuben.mount@mail.bcu.ac.uk::4f6fc31a-b314-4a1e-a54a-30e0915940af" providerId="AD" clId="Web-{B6087EE4-CC18-47E3-85A1-0684A1CF01FF}"/>
    <pc:docChg chg="addSld delSld modSld addMainMaster delMainMaster">
      <pc:chgData name="Reuben Mount" userId="S::reuben.mount@mail.bcu.ac.uk::4f6fc31a-b314-4a1e-a54a-30e0915940af" providerId="AD" clId="Web-{B6087EE4-CC18-47E3-85A1-0684A1CF01FF}" dt="2024-02-13T22:07:14.463" v="73"/>
      <pc:docMkLst>
        <pc:docMk/>
      </pc:docMkLst>
      <pc:sldChg chg="addSp modSp mod setBg modClrScheme chgLayout">
        <pc:chgData name="Reuben Mount" userId="S::reuben.mount@mail.bcu.ac.uk::4f6fc31a-b314-4a1e-a54a-30e0915940af" providerId="AD" clId="Web-{B6087EE4-CC18-47E3-85A1-0684A1CF01FF}" dt="2024-02-13T22:01:05.485" v="62" actId="20577"/>
        <pc:sldMkLst>
          <pc:docMk/>
          <pc:sldMk cId="109857222" sldId="256"/>
        </pc:sldMkLst>
        <pc:spChg chg="mod">
          <ac:chgData name="Reuben Mount" userId="S::reuben.mount@mail.bcu.ac.uk::4f6fc31a-b314-4a1e-a54a-30e0915940af" providerId="AD" clId="Web-{B6087EE4-CC18-47E3-85A1-0684A1CF01FF}" dt="2024-02-13T22:01:05.485" v="6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euben Mount" userId="S::reuben.mount@mail.bcu.ac.uk::4f6fc31a-b314-4a1e-a54a-30e0915940af" providerId="AD" clId="Web-{B6087EE4-CC18-47E3-85A1-0684A1CF01FF}" dt="2024-02-13T21:59:47.280" v="49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1:58:03.636" v="20"/>
          <ac:spMkLst>
            <pc:docMk/>
            <pc:sldMk cId="109857222" sldId="256"/>
            <ac:spMk id="9" creationId="{0DBF1ABE-8590-450D-BB49-BDDCCF3EEA9E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1:58:03.636" v="20"/>
          <ac:spMkLst>
            <pc:docMk/>
            <pc:sldMk cId="109857222" sldId="256"/>
            <ac:spMk id="11" creationId="{DCD36D47-40B7-494B-B249-3CBA333DE256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1:58:03.636" v="20"/>
          <ac:spMkLst>
            <pc:docMk/>
            <pc:sldMk cId="109857222" sldId="256"/>
            <ac:spMk id="13" creationId="{03AD0D1C-F8BA-4CD1-BC4D-BE1823F3EBDD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1:58:03.636" v="20"/>
          <ac:spMkLst>
            <pc:docMk/>
            <pc:sldMk cId="109857222" sldId="256"/>
            <ac:spMk id="15" creationId="{FBA7E51E-7B6A-4A79-8F84-47C845C7A2CC}"/>
          </ac:spMkLst>
        </pc:spChg>
        <pc:picChg chg="add mod ord">
          <ac:chgData name="Reuben Mount" userId="S::reuben.mount@mail.bcu.ac.uk::4f6fc31a-b314-4a1e-a54a-30e0915940af" providerId="AD" clId="Web-{B6087EE4-CC18-47E3-85A1-0684A1CF01FF}" dt="2024-02-13T21:58:03.636" v="20"/>
          <ac:picMkLst>
            <pc:docMk/>
            <pc:sldMk cId="109857222" sldId="256"/>
            <ac:picMk id="4" creationId="{5291579C-6469-7579-72F0-B7EF38120B62}"/>
          </ac:picMkLst>
        </pc:picChg>
      </pc:sldChg>
      <pc:sldChg chg="addSp modSp new mod setBg">
        <pc:chgData name="Reuben Mount" userId="S::reuben.mount@mail.bcu.ac.uk::4f6fc31a-b314-4a1e-a54a-30e0915940af" providerId="AD" clId="Web-{B6087EE4-CC18-47E3-85A1-0684A1CF01FF}" dt="2024-02-13T22:01:40.173" v="69" actId="20577"/>
        <pc:sldMkLst>
          <pc:docMk/>
          <pc:sldMk cId="3587853389" sldId="257"/>
        </pc:sldMkLst>
        <pc:spChg chg="mod">
          <ac:chgData name="Reuben Mount" userId="S::reuben.mount@mail.bcu.ac.uk::4f6fc31a-b314-4a1e-a54a-30e0915940af" providerId="AD" clId="Web-{B6087EE4-CC18-47E3-85A1-0684A1CF01FF}" dt="2024-02-13T22:01:40.173" v="69" actId="20577"/>
          <ac:spMkLst>
            <pc:docMk/>
            <pc:sldMk cId="3587853389" sldId="257"/>
            <ac:spMk id="2" creationId="{7D90E7E9-A65C-2008-7328-6B877156AB8E}"/>
          </ac:spMkLst>
        </pc:spChg>
        <pc:spChg chg="mo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3" creationId="{C1F8812E-334A-C4AE-AACF-1460ADD060B5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8" creationId="{0DBF1ABE-8590-450D-BB49-BDDCCF3EEA9E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10" creationId="{F624CBFB-D803-467F-960F-B6A30F8218C6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12" creationId="{FBA7E51E-7B6A-4A79-8F84-47C845C7A2CC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14" creationId="{03C85561-90D2-4AFA-B2C5-F2D61D86C2BD}"/>
          </ac:spMkLst>
        </pc:spChg>
        <pc:spChg chg="add">
          <ac:chgData name="Reuben Mount" userId="S::reuben.mount@mail.bcu.ac.uk::4f6fc31a-b314-4a1e-a54a-30e0915940af" providerId="AD" clId="Web-{B6087EE4-CC18-47E3-85A1-0684A1CF01FF}" dt="2024-02-13T22:01:32.845" v="64"/>
          <ac:spMkLst>
            <pc:docMk/>
            <pc:sldMk cId="3587853389" sldId="257"/>
            <ac:spMk id="16" creationId="{9026B71D-5A6F-48FE-AC6A-D7AAA018064B}"/>
          </ac:spMkLst>
        </pc:spChg>
      </pc:sldChg>
      <pc:sldChg chg="new del">
        <pc:chgData name="Reuben Mount" userId="S::reuben.mount@mail.bcu.ac.uk::4f6fc31a-b314-4a1e-a54a-30e0915940af" providerId="AD" clId="Web-{B6087EE4-CC18-47E3-85A1-0684A1CF01FF}" dt="2024-02-13T22:07:14.463" v="73"/>
        <pc:sldMkLst>
          <pc:docMk/>
          <pc:sldMk cId="1436506739" sldId="258"/>
        </pc:sldMkLst>
      </pc:sldChg>
      <pc:sldChg chg="new del">
        <pc:chgData name="Reuben Mount" userId="S::reuben.mount@mail.bcu.ac.uk::4f6fc31a-b314-4a1e-a54a-30e0915940af" providerId="AD" clId="Web-{B6087EE4-CC18-47E3-85A1-0684A1CF01FF}" dt="2024-02-13T22:07:09.682" v="71"/>
        <pc:sldMkLst>
          <pc:docMk/>
          <pc:sldMk cId="1598290987" sldId="258"/>
        </pc:sldMkLst>
      </pc:sldChg>
      <pc:sldMasterChg chg="del delSldLayout">
        <pc:chgData name="Reuben Mount" userId="S::reuben.mount@mail.bcu.ac.uk::4f6fc31a-b314-4a1e-a54a-30e0915940af" providerId="AD" clId="Web-{B6087EE4-CC18-47E3-85A1-0684A1CF01FF}" dt="2024-02-13T21:58:03.636" v="20"/>
        <pc:sldMasterMkLst>
          <pc:docMk/>
          <pc:sldMasterMk cId="2460954070" sldId="2147483660"/>
        </pc:sldMasterMkLst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Reuben Mount" userId="S::reuben.mount@mail.bcu.ac.uk::4f6fc31a-b314-4a1e-a54a-30e0915940af" providerId="AD" clId="Web-{B6087EE4-CC18-47E3-85A1-0684A1CF01FF}" dt="2024-02-13T21:58:03.636" v="20"/>
        <pc:sldMasterMkLst>
          <pc:docMk/>
          <pc:sldMasterMk cId="662953010" sldId="2147483698"/>
        </pc:sldMasterMkLst>
        <pc:sldLayoutChg chg="add">
          <pc:chgData name="Reuben Mount" userId="S::reuben.mount@mail.bcu.ac.uk::4f6fc31a-b314-4a1e-a54a-30e0915940af" providerId="AD" clId="Web-{B6087EE4-CC18-47E3-85A1-0684A1CF01FF}" dt="2024-02-13T21:58:03.636" v="20"/>
          <pc:sldLayoutMkLst>
            <pc:docMk/>
            <pc:sldMasterMk cId="662953010" sldId="2147483698"/>
            <pc:sldLayoutMk cId="289653075" sldId="2147483693"/>
          </pc:sldLayoutMkLst>
        </pc:sldLayoutChg>
      </pc:sldMasterChg>
    </pc:docChg>
  </pc:docChgLst>
  <pc:docChgLst>
    <pc:chgData name="Reuben Mount" userId="S::reuben.mount@mail.bcu.ac.uk::4f6fc31a-b314-4a1e-a54a-30e0915940af" providerId="AD" clId="Web-{BF46CCA2-A3B3-EFFF-F203-50A73026B41B}"/>
    <pc:docChg chg="addSld delSld modSld">
      <pc:chgData name="Reuben Mount" userId="S::reuben.mount@mail.bcu.ac.uk::4f6fc31a-b314-4a1e-a54a-30e0915940af" providerId="AD" clId="Web-{BF46CCA2-A3B3-EFFF-F203-50A73026B41B}" dt="2024-02-13T23:13:50.022" v="227" actId="20577"/>
      <pc:docMkLst>
        <pc:docMk/>
      </pc:docMkLst>
      <pc:sldChg chg="addSp modSp">
        <pc:chgData name="Reuben Mount" userId="S::reuben.mount@mail.bcu.ac.uk::4f6fc31a-b314-4a1e-a54a-30e0915940af" providerId="AD" clId="Web-{BF46CCA2-A3B3-EFFF-F203-50A73026B41B}" dt="2024-02-13T23:13:50.022" v="227" actId="20577"/>
        <pc:sldMkLst>
          <pc:docMk/>
          <pc:sldMk cId="109857222" sldId="256"/>
        </pc:sldMkLst>
        <pc:spChg chg="mod">
          <ac:chgData name="Reuben Mount" userId="S::reuben.mount@mail.bcu.ac.uk::4f6fc31a-b314-4a1e-a54a-30e0915940af" providerId="AD" clId="Web-{BF46CCA2-A3B3-EFFF-F203-50A73026B41B}" dt="2024-02-13T23:13:50.022" v="227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Reuben Mount" userId="S::reuben.mount@mail.bcu.ac.uk::4f6fc31a-b314-4a1e-a54a-30e0915940af" providerId="AD" clId="Web-{BF46CCA2-A3B3-EFFF-F203-50A73026B41B}" dt="2024-02-13T23:12:56.362" v="213" actId="1076"/>
          <ac:picMkLst>
            <pc:docMk/>
            <pc:sldMk cId="109857222" sldId="256"/>
            <ac:picMk id="4" creationId="{5291579C-6469-7579-72F0-B7EF38120B62}"/>
          </ac:picMkLst>
        </pc:picChg>
        <pc:picChg chg="add mod">
          <ac:chgData name="Reuben Mount" userId="S::reuben.mount@mail.bcu.ac.uk::4f6fc31a-b314-4a1e-a54a-30e0915940af" providerId="AD" clId="Web-{BF46CCA2-A3B3-EFFF-F203-50A73026B41B}" dt="2024-02-13T23:13:16.723" v="216" actId="14100"/>
          <ac:picMkLst>
            <pc:docMk/>
            <pc:sldMk cId="109857222" sldId="256"/>
            <ac:picMk id="5" creationId="{961FA615-01AF-3AE1-451B-684151F83B96}"/>
          </ac:picMkLst>
        </pc:picChg>
      </pc:sldChg>
      <pc:sldChg chg="modSp">
        <pc:chgData name="Reuben Mount" userId="S::reuben.mount@mail.bcu.ac.uk::4f6fc31a-b314-4a1e-a54a-30e0915940af" providerId="AD" clId="Web-{BF46CCA2-A3B3-EFFF-F203-50A73026B41B}" dt="2024-02-13T23:10:23.883" v="209" actId="1076"/>
        <pc:sldMkLst>
          <pc:docMk/>
          <pc:sldMk cId="2217641662" sldId="258"/>
        </pc:sldMkLst>
        <pc:spChg chg="mod">
          <ac:chgData name="Reuben Mount" userId="S::reuben.mount@mail.bcu.ac.uk::4f6fc31a-b314-4a1e-a54a-30e0915940af" providerId="AD" clId="Web-{BF46CCA2-A3B3-EFFF-F203-50A73026B41B}" dt="2024-02-13T23:10:23.883" v="209" actId="1076"/>
          <ac:spMkLst>
            <pc:docMk/>
            <pc:sldMk cId="2217641662" sldId="258"/>
            <ac:spMk id="3" creationId="{C1888CEF-58A9-72CA-D68F-B4B3CC0F7540}"/>
          </ac:spMkLst>
        </pc:spChg>
      </pc:sldChg>
      <pc:sldChg chg="addSp delSp modSp del">
        <pc:chgData name="Reuben Mount" userId="S::reuben.mount@mail.bcu.ac.uk::4f6fc31a-b314-4a1e-a54a-30e0915940af" providerId="AD" clId="Web-{BF46CCA2-A3B3-EFFF-F203-50A73026B41B}" dt="2024-02-13T23:03:55.415" v="130"/>
        <pc:sldMkLst>
          <pc:docMk/>
          <pc:sldMk cId="3135179192" sldId="259"/>
        </pc:sldMkLst>
        <pc:spChg chg="del mod">
          <ac:chgData name="Reuben Mount" userId="S::reuben.mount@mail.bcu.ac.uk::4f6fc31a-b314-4a1e-a54a-30e0915940af" providerId="AD" clId="Web-{BF46CCA2-A3B3-EFFF-F203-50A73026B41B}" dt="2024-02-13T23:02:48.718" v="125"/>
          <ac:spMkLst>
            <pc:docMk/>
            <pc:sldMk cId="3135179192" sldId="259"/>
            <ac:spMk id="2" creationId="{CA3F7D5F-F196-5795-ED21-583D62E4D85F}"/>
          </ac:spMkLst>
        </pc:spChg>
        <pc:spChg chg="mod">
          <ac:chgData name="Reuben Mount" userId="S::reuben.mount@mail.bcu.ac.uk::4f6fc31a-b314-4a1e-a54a-30e0915940af" providerId="AD" clId="Web-{BF46CCA2-A3B3-EFFF-F203-50A73026B41B}" dt="2024-02-13T23:03:50.071" v="129" actId="1076"/>
          <ac:spMkLst>
            <pc:docMk/>
            <pc:sldMk cId="3135179192" sldId="259"/>
            <ac:spMk id="3" creationId="{C1888CEF-58A9-72CA-D68F-B4B3CC0F7540}"/>
          </ac:spMkLst>
        </pc:spChg>
        <pc:spChg chg="add del mod">
          <ac:chgData name="Reuben Mount" userId="S::reuben.mount@mail.bcu.ac.uk::4f6fc31a-b314-4a1e-a54a-30e0915940af" providerId="AD" clId="Web-{BF46CCA2-A3B3-EFFF-F203-50A73026B41B}" dt="2024-02-13T23:02:52.500" v="126"/>
          <ac:spMkLst>
            <pc:docMk/>
            <pc:sldMk cId="3135179192" sldId="259"/>
            <ac:spMk id="5" creationId="{46A4E595-85A4-48C4-6627-6B899466F602}"/>
          </ac:spMkLst>
        </pc:spChg>
      </pc:sldChg>
      <pc:sldChg chg="modSp">
        <pc:chgData name="Reuben Mount" userId="S::reuben.mount@mail.bcu.ac.uk::4f6fc31a-b314-4a1e-a54a-30e0915940af" providerId="AD" clId="Web-{BF46CCA2-A3B3-EFFF-F203-50A73026B41B}" dt="2024-02-13T23:08:37.907" v="201" actId="20577"/>
        <pc:sldMkLst>
          <pc:docMk/>
          <pc:sldMk cId="1010463096" sldId="260"/>
        </pc:sldMkLst>
        <pc:spChg chg="mod">
          <ac:chgData name="Reuben Mount" userId="S::reuben.mount@mail.bcu.ac.uk::4f6fc31a-b314-4a1e-a54a-30e0915940af" providerId="AD" clId="Web-{BF46CCA2-A3B3-EFFF-F203-50A73026B41B}" dt="2024-02-13T23:08:37.907" v="201" actId="20577"/>
          <ac:spMkLst>
            <pc:docMk/>
            <pc:sldMk cId="1010463096" sldId="260"/>
            <ac:spMk id="3" creationId="{38BC1BD1-790B-5DEC-3748-630776EAC89C}"/>
          </ac:spMkLst>
        </pc:spChg>
      </pc:sldChg>
      <pc:sldChg chg="addSp modSp mod setBg addAnim delAnim">
        <pc:chgData name="Reuben Mount" userId="S::reuben.mount@mail.bcu.ac.uk::4f6fc31a-b314-4a1e-a54a-30e0915940af" providerId="AD" clId="Web-{BF46CCA2-A3B3-EFFF-F203-50A73026B41B}" dt="2024-02-13T23:06:37.270" v="174"/>
        <pc:sldMkLst>
          <pc:docMk/>
          <pc:sldMk cId="2018644425" sldId="261"/>
        </pc:sldMkLst>
        <pc:spChg chg="mod">
          <ac:chgData name="Reuben Mount" userId="S::reuben.mount@mail.bcu.ac.uk::4f6fc31a-b314-4a1e-a54a-30e0915940af" providerId="AD" clId="Web-{BF46CCA2-A3B3-EFFF-F203-50A73026B41B}" dt="2024-02-13T23:05:51.830" v="160" actId="1076"/>
          <ac:spMkLst>
            <pc:docMk/>
            <pc:sldMk cId="2018644425" sldId="261"/>
            <ac:spMk id="2" creationId="{5A2893A8-D99C-0236-335D-D0A0EF3089E2}"/>
          </ac:spMkLst>
        </pc:spChg>
        <pc:spChg chg="mod">
          <ac:chgData name="Reuben Mount" userId="S::reuben.mount@mail.bcu.ac.uk::4f6fc31a-b314-4a1e-a54a-30e0915940af" providerId="AD" clId="Web-{BF46CCA2-A3B3-EFFF-F203-50A73026B41B}" dt="2024-02-13T23:06:13.206" v="171" actId="20577"/>
          <ac:spMkLst>
            <pc:docMk/>
            <pc:sldMk cId="2018644425" sldId="261"/>
            <ac:spMk id="3" creationId="{AE311D6D-ED81-404D-2BEA-FB5E865EB4BD}"/>
          </ac:spMkLst>
        </pc:spChg>
        <pc:spChg chg="add">
          <ac:chgData name="Reuben Mount" userId="S::reuben.mount@mail.bcu.ac.uk::4f6fc31a-b314-4a1e-a54a-30e0915940af" providerId="AD" clId="Web-{BF46CCA2-A3B3-EFFF-F203-50A73026B41B}" dt="2024-02-13T22:57:18.539" v="2"/>
          <ac:spMkLst>
            <pc:docMk/>
            <pc:sldMk cId="2018644425" sldId="261"/>
            <ac:spMk id="10" creationId="{0DBF1ABE-8590-450D-BB49-BDDCCF3EEA9E}"/>
          </ac:spMkLst>
        </pc:spChg>
        <pc:spChg chg="add">
          <ac:chgData name="Reuben Mount" userId="S::reuben.mount@mail.bcu.ac.uk::4f6fc31a-b314-4a1e-a54a-30e0915940af" providerId="AD" clId="Web-{BF46CCA2-A3B3-EFFF-F203-50A73026B41B}" dt="2024-02-13T22:57:18.539" v="2"/>
          <ac:spMkLst>
            <pc:docMk/>
            <pc:sldMk cId="2018644425" sldId="261"/>
            <ac:spMk id="12" creationId="{DCD36D47-40B7-494B-B249-3CBA333DE256}"/>
          </ac:spMkLst>
        </pc:spChg>
        <pc:spChg chg="add">
          <ac:chgData name="Reuben Mount" userId="S::reuben.mount@mail.bcu.ac.uk::4f6fc31a-b314-4a1e-a54a-30e0915940af" providerId="AD" clId="Web-{BF46CCA2-A3B3-EFFF-F203-50A73026B41B}" dt="2024-02-13T22:57:18.539" v="2"/>
          <ac:spMkLst>
            <pc:docMk/>
            <pc:sldMk cId="2018644425" sldId="261"/>
            <ac:spMk id="14" creationId="{FBA7E51E-7B6A-4A79-8F84-47C845C7A2CC}"/>
          </ac:spMkLst>
        </pc:spChg>
        <pc:spChg chg="add">
          <ac:chgData name="Reuben Mount" userId="S::reuben.mount@mail.bcu.ac.uk::4f6fc31a-b314-4a1e-a54a-30e0915940af" providerId="AD" clId="Web-{BF46CCA2-A3B3-EFFF-F203-50A73026B41B}" dt="2024-02-13T22:57:18.539" v="2"/>
          <ac:spMkLst>
            <pc:docMk/>
            <pc:sldMk cId="2018644425" sldId="261"/>
            <ac:spMk id="16" creationId="{03C85561-90D2-4AFA-B2C5-F2D61D86C2BD}"/>
          </ac:spMkLst>
        </pc:spChg>
        <pc:picChg chg="add mod">
          <ac:chgData name="Reuben Mount" userId="S::reuben.mount@mail.bcu.ac.uk::4f6fc31a-b314-4a1e-a54a-30e0915940af" providerId="AD" clId="Web-{BF46CCA2-A3B3-EFFF-F203-50A73026B41B}" dt="2024-02-13T22:57:18.539" v="2"/>
          <ac:picMkLst>
            <pc:docMk/>
            <pc:sldMk cId="2018644425" sldId="261"/>
            <ac:picMk id="4" creationId="{424C7DF1-F9F6-2F3D-EC2E-8BDE232D0376}"/>
          </ac:picMkLst>
        </pc:picChg>
        <pc:picChg chg="add mod">
          <ac:chgData name="Reuben Mount" userId="S::reuben.mount@mail.bcu.ac.uk::4f6fc31a-b314-4a1e-a54a-30e0915940af" providerId="AD" clId="Web-{BF46CCA2-A3B3-EFFF-F203-50A73026B41B}" dt="2024-02-13T22:57:18.539" v="2"/>
          <ac:picMkLst>
            <pc:docMk/>
            <pc:sldMk cId="2018644425" sldId="261"/>
            <ac:picMk id="5" creationId="{CEA383CC-216D-F5BB-8A45-27FF1B257021}"/>
          </ac:picMkLst>
        </pc:picChg>
      </pc:sldChg>
      <pc:sldChg chg="modSp add replId">
        <pc:chgData name="Reuben Mount" userId="S::reuben.mount@mail.bcu.ac.uk::4f6fc31a-b314-4a1e-a54a-30e0915940af" providerId="AD" clId="Web-{BF46CCA2-A3B3-EFFF-F203-50A73026B41B}" dt="2024-02-13T23:10:41.978" v="210" actId="14100"/>
        <pc:sldMkLst>
          <pc:docMk/>
          <pc:sldMk cId="947742655" sldId="262"/>
        </pc:sldMkLst>
        <pc:spChg chg="mod">
          <ac:chgData name="Reuben Mount" userId="S::reuben.mount@mail.bcu.ac.uk::4f6fc31a-b314-4a1e-a54a-30e0915940af" providerId="AD" clId="Web-{BF46CCA2-A3B3-EFFF-F203-50A73026B41B}" dt="2024-02-13T23:10:41.978" v="210" actId="14100"/>
          <ac:spMkLst>
            <pc:docMk/>
            <pc:sldMk cId="947742655" sldId="262"/>
            <ac:spMk id="3" creationId="{C1888CEF-58A9-72CA-D68F-B4B3CC0F7540}"/>
          </ac:spMkLst>
        </pc:spChg>
      </pc:sldChg>
    </pc:docChg>
  </pc:docChgLst>
  <pc:docChgLst>
    <pc:chgData clId="Web-{B6087EE4-CC18-47E3-85A1-0684A1CF01FF}"/>
    <pc:docChg chg="modSld">
      <pc:chgData name="" userId="" providerId="" clId="Web-{B6087EE4-CC18-47E3-85A1-0684A1CF01FF}" dt="2024-02-13T21:55:25.367" v="2" actId="20577"/>
      <pc:docMkLst>
        <pc:docMk/>
      </pc:docMkLst>
      <pc:sldChg chg="modSp">
        <pc:chgData name="" userId="" providerId="" clId="Web-{B6087EE4-CC18-47E3-85A1-0684A1CF01FF}" dt="2024-02-13T21:55:25.367" v="2" actId="20577"/>
        <pc:sldMkLst>
          <pc:docMk/>
          <pc:sldMk cId="109857222" sldId="256"/>
        </pc:sldMkLst>
        <pc:spChg chg="mod">
          <ac:chgData name="" userId="" providerId="" clId="Web-{B6087EE4-CC18-47E3-85A1-0684A1CF01FF}" dt="2024-02-13T21:55:25.367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Reuben Mount" userId="S::reuben.mount@mail.bcu.ac.uk::4f6fc31a-b314-4a1e-a54a-30e0915940af" providerId="AD" clId="Web-{565C483A-74E8-5CB8-127F-1133D005C504}"/>
    <pc:docChg chg="addSld delSld modSld sldOrd">
      <pc:chgData name="Reuben Mount" userId="S::reuben.mount@mail.bcu.ac.uk::4f6fc31a-b314-4a1e-a54a-30e0915940af" providerId="AD" clId="Web-{565C483A-74E8-5CB8-127F-1133D005C504}" dt="2024-02-13T22:10:56.909" v="48" actId="20577"/>
      <pc:docMkLst>
        <pc:docMk/>
      </pc:docMkLst>
      <pc:sldChg chg="modSp new">
        <pc:chgData name="Reuben Mount" userId="S::reuben.mount@mail.bcu.ac.uk::4f6fc31a-b314-4a1e-a54a-30e0915940af" providerId="AD" clId="Web-{565C483A-74E8-5CB8-127F-1133D005C504}" dt="2024-02-13T22:10:56.909" v="48" actId="20577"/>
        <pc:sldMkLst>
          <pc:docMk/>
          <pc:sldMk cId="2217641662" sldId="258"/>
        </pc:sldMkLst>
        <pc:spChg chg="mod">
          <ac:chgData name="Reuben Mount" userId="S::reuben.mount@mail.bcu.ac.uk::4f6fc31a-b314-4a1e-a54a-30e0915940af" providerId="AD" clId="Web-{565C483A-74E8-5CB8-127F-1133D005C504}" dt="2024-02-13T22:10:56.909" v="48" actId="20577"/>
          <ac:spMkLst>
            <pc:docMk/>
            <pc:sldMk cId="2217641662" sldId="258"/>
            <ac:spMk id="2" creationId="{CA3F7D5F-F196-5795-ED21-583D62E4D85F}"/>
          </ac:spMkLst>
        </pc:spChg>
      </pc:sldChg>
      <pc:sldChg chg="new del ord">
        <pc:chgData name="Reuben Mount" userId="S::reuben.mount@mail.bcu.ac.uk::4f6fc31a-b314-4a1e-a54a-30e0915940af" providerId="AD" clId="Web-{565C483A-74E8-5CB8-127F-1133D005C504}" dt="2024-02-13T22:08:22.233" v="2"/>
        <pc:sldMkLst>
          <pc:docMk/>
          <pc:sldMk cId="2969843109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22C96-7EB0-4793-B09A-8028E219AFF6}" type="doc">
      <dgm:prSet loTypeId="urn:microsoft.com/office/officeart/2005/8/layout/cycle2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88DA16E-E54B-4FC6-8CB4-8CF5A9CD1560}">
      <dgm:prSet phldrT="[Text]" phldr="0"/>
      <dgm:spPr/>
      <dgm:t>
        <a:bodyPr/>
        <a:lstStyle/>
        <a:p>
          <a:pPr rtl="0"/>
          <a:r>
            <a:rPr lang="en-US" dirty="0">
              <a:latin typeface="Meiryo"/>
            </a:rPr>
            <a:t>Furry Character in Media</a:t>
          </a:r>
          <a:endParaRPr lang="en-US" dirty="0"/>
        </a:p>
      </dgm:t>
    </dgm:pt>
    <dgm:pt modelId="{32BF4EFF-D862-4717-80B7-61E65F2F2295}" type="parTrans" cxnId="{689FB479-8B36-4BEA-8FBD-42FB96277073}">
      <dgm:prSet/>
      <dgm:spPr/>
      <dgm:t>
        <a:bodyPr/>
        <a:lstStyle/>
        <a:p>
          <a:endParaRPr lang="en-US"/>
        </a:p>
      </dgm:t>
    </dgm:pt>
    <dgm:pt modelId="{9DA55E25-C731-47AB-A319-0D8E43A0B9C6}" type="sibTrans" cxnId="{689FB479-8B36-4BEA-8FBD-42FB96277073}">
      <dgm:prSet/>
      <dgm:spPr/>
      <dgm:t>
        <a:bodyPr/>
        <a:lstStyle/>
        <a:p>
          <a:endParaRPr lang="en-US"/>
        </a:p>
      </dgm:t>
    </dgm:pt>
    <dgm:pt modelId="{C501F166-C69A-4292-A49B-FD37A451C17D}">
      <dgm:prSet phldrT="[Text]" phldr="0"/>
      <dgm:spPr/>
      <dgm:t>
        <a:bodyPr/>
        <a:lstStyle/>
        <a:p>
          <a:pPr rtl="0"/>
          <a:r>
            <a:rPr lang="en-US" dirty="0">
              <a:latin typeface="Meiryo"/>
            </a:rPr>
            <a:t>Enters Fandom</a:t>
          </a:r>
          <a:endParaRPr lang="en-US" dirty="0"/>
        </a:p>
      </dgm:t>
    </dgm:pt>
    <dgm:pt modelId="{61E8F194-0868-4555-B00A-A0D3947B3A5A}" type="parTrans" cxnId="{64852531-BA67-4990-A537-FF8E14161DE4}">
      <dgm:prSet/>
      <dgm:spPr/>
      <dgm:t>
        <a:bodyPr/>
        <a:lstStyle/>
        <a:p>
          <a:endParaRPr lang="en-US"/>
        </a:p>
      </dgm:t>
    </dgm:pt>
    <dgm:pt modelId="{BA8D6E7B-C85B-4CF9-8E0B-CC2157B5720E}" type="sibTrans" cxnId="{64852531-BA67-4990-A537-FF8E14161DE4}">
      <dgm:prSet/>
      <dgm:spPr/>
      <dgm:t>
        <a:bodyPr/>
        <a:lstStyle/>
        <a:p>
          <a:endParaRPr lang="en-US"/>
        </a:p>
      </dgm:t>
    </dgm:pt>
    <dgm:pt modelId="{CD2750C7-7A70-4A5E-82E8-D90B1A1A382A}">
      <dgm:prSet phldrT="[Text]" phldr="0"/>
      <dgm:spPr/>
      <dgm:t>
        <a:bodyPr/>
        <a:lstStyle/>
        <a:p>
          <a:pPr rtl="0"/>
          <a:r>
            <a:rPr lang="en-US" dirty="0">
              <a:latin typeface="Meiryo"/>
            </a:rPr>
            <a:t>Inspires Fursona</a:t>
          </a:r>
          <a:endParaRPr lang="en-US" dirty="0"/>
        </a:p>
      </dgm:t>
    </dgm:pt>
    <dgm:pt modelId="{A36329B0-3DFF-4B88-A27A-A4C89CA76BB5}" type="parTrans" cxnId="{4AAE075C-19F0-495A-B4E0-8F4690F35CE1}">
      <dgm:prSet/>
      <dgm:spPr/>
      <dgm:t>
        <a:bodyPr/>
        <a:lstStyle/>
        <a:p>
          <a:endParaRPr lang="en-US"/>
        </a:p>
      </dgm:t>
    </dgm:pt>
    <dgm:pt modelId="{5B2BBC16-EF9C-4D6D-A5EC-D5E17AD5F697}" type="sibTrans" cxnId="{4AAE075C-19F0-495A-B4E0-8F4690F35CE1}">
      <dgm:prSet/>
      <dgm:spPr/>
      <dgm:t>
        <a:bodyPr/>
        <a:lstStyle/>
        <a:p>
          <a:endParaRPr lang="en-US"/>
        </a:p>
      </dgm:t>
    </dgm:pt>
    <dgm:pt modelId="{657BEF4A-D4AB-4DFF-807A-C45051B92EA0}">
      <dgm:prSet phldrT="[Text]" phldr="0"/>
      <dgm:spPr/>
      <dgm:t>
        <a:bodyPr/>
        <a:lstStyle/>
        <a:p>
          <a:pPr rtl="0"/>
          <a:r>
            <a:rPr lang="en-US" dirty="0">
              <a:latin typeface="Meiryo"/>
            </a:rPr>
            <a:t>Artwork Created</a:t>
          </a:r>
          <a:endParaRPr lang="en-US" dirty="0"/>
        </a:p>
      </dgm:t>
    </dgm:pt>
    <dgm:pt modelId="{519AA4AB-892E-4C4F-A825-82C9981994A9}" type="parTrans" cxnId="{6D1FADD5-3200-4F85-BF0D-4782C3520D30}">
      <dgm:prSet/>
      <dgm:spPr/>
      <dgm:t>
        <a:bodyPr/>
        <a:lstStyle/>
        <a:p>
          <a:endParaRPr lang="en-US"/>
        </a:p>
      </dgm:t>
    </dgm:pt>
    <dgm:pt modelId="{0B964882-9409-41ED-8822-FE22A9209868}" type="sibTrans" cxnId="{6D1FADD5-3200-4F85-BF0D-4782C3520D30}">
      <dgm:prSet/>
      <dgm:spPr/>
      <dgm:t>
        <a:bodyPr/>
        <a:lstStyle/>
        <a:p>
          <a:endParaRPr lang="en-US"/>
        </a:p>
      </dgm:t>
    </dgm:pt>
    <dgm:pt modelId="{80546A6D-5F24-4239-94ED-26E101354FE5}" type="pres">
      <dgm:prSet presAssocID="{F7122C96-7EB0-4793-B09A-8028E219AFF6}" presName="cycle" presStyleCnt="0">
        <dgm:presLayoutVars>
          <dgm:dir/>
          <dgm:resizeHandles val="exact"/>
        </dgm:presLayoutVars>
      </dgm:prSet>
      <dgm:spPr/>
    </dgm:pt>
    <dgm:pt modelId="{51713482-946F-4E3A-AF4F-F804FB08DD5E}" type="pres">
      <dgm:prSet presAssocID="{888DA16E-E54B-4FC6-8CB4-8CF5A9CD1560}" presName="node" presStyleLbl="node1" presStyleIdx="0" presStyleCnt="4">
        <dgm:presLayoutVars>
          <dgm:bulletEnabled val="1"/>
        </dgm:presLayoutVars>
      </dgm:prSet>
      <dgm:spPr/>
    </dgm:pt>
    <dgm:pt modelId="{9F662500-DE9F-4752-AC0F-5306AD164B33}" type="pres">
      <dgm:prSet presAssocID="{9DA55E25-C731-47AB-A319-0D8E43A0B9C6}" presName="sibTrans" presStyleLbl="sibTrans2D1" presStyleIdx="0" presStyleCnt="4"/>
      <dgm:spPr/>
    </dgm:pt>
    <dgm:pt modelId="{EDA12718-5AB9-4582-B040-6EBCE7055765}" type="pres">
      <dgm:prSet presAssocID="{9DA55E25-C731-47AB-A319-0D8E43A0B9C6}" presName="connectorText" presStyleLbl="sibTrans2D1" presStyleIdx="0" presStyleCnt="4"/>
      <dgm:spPr/>
    </dgm:pt>
    <dgm:pt modelId="{92C42465-81A4-4417-AD7E-4AC4C7B5A845}" type="pres">
      <dgm:prSet presAssocID="{C501F166-C69A-4292-A49B-FD37A451C17D}" presName="node" presStyleLbl="node1" presStyleIdx="1" presStyleCnt="4">
        <dgm:presLayoutVars>
          <dgm:bulletEnabled val="1"/>
        </dgm:presLayoutVars>
      </dgm:prSet>
      <dgm:spPr/>
    </dgm:pt>
    <dgm:pt modelId="{8D78D99A-3363-4767-B1E6-32A2D129F546}" type="pres">
      <dgm:prSet presAssocID="{BA8D6E7B-C85B-4CF9-8E0B-CC2157B5720E}" presName="sibTrans" presStyleLbl="sibTrans2D1" presStyleIdx="1" presStyleCnt="4"/>
      <dgm:spPr/>
    </dgm:pt>
    <dgm:pt modelId="{7751FEB0-FA58-466D-87C3-FA9F1D1C8456}" type="pres">
      <dgm:prSet presAssocID="{BA8D6E7B-C85B-4CF9-8E0B-CC2157B5720E}" presName="connectorText" presStyleLbl="sibTrans2D1" presStyleIdx="1" presStyleCnt="4"/>
      <dgm:spPr/>
    </dgm:pt>
    <dgm:pt modelId="{3DEDFC7B-DE64-4205-8B21-0648A1769F0A}" type="pres">
      <dgm:prSet presAssocID="{CD2750C7-7A70-4A5E-82E8-D90B1A1A382A}" presName="node" presStyleLbl="node1" presStyleIdx="2" presStyleCnt="4">
        <dgm:presLayoutVars>
          <dgm:bulletEnabled val="1"/>
        </dgm:presLayoutVars>
      </dgm:prSet>
      <dgm:spPr/>
    </dgm:pt>
    <dgm:pt modelId="{815099DA-F924-4A1A-A7B5-95C7BFAA39EE}" type="pres">
      <dgm:prSet presAssocID="{5B2BBC16-EF9C-4D6D-A5EC-D5E17AD5F697}" presName="sibTrans" presStyleLbl="sibTrans2D1" presStyleIdx="2" presStyleCnt="4"/>
      <dgm:spPr/>
    </dgm:pt>
    <dgm:pt modelId="{25A03CF0-902C-4D77-9181-095AE0F367C6}" type="pres">
      <dgm:prSet presAssocID="{5B2BBC16-EF9C-4D6D-A5EC-D5E17AD5F697}" presName="connectorText" presStyleLbl="sibTrans2D1" presStyleIdx="2" presStyleCnt="4"/>
      <dgm:spPr/>
    </dgm:pt>
    <dgm:pt modelId="{B4D132C5-D50E-4AA2-A865-A8A557BAC930}" type="pres">
      <dgm:prSet presAssocID="{657BEF4A-D4AB-4DFF-807A-C45051B92EA0}" presName="node" presStyleLbl="node1" presStyleIdx="3" presStyleCnt="4">
        <dgm:presLayoutVars>
          <dgm:bulletEnabled val="1"/>
        </dgm:presLayoutVars>
      </dgm:prSet>
      <dgm:spPr/>
    </dgm:pt>
    <dgm:pt modelId="{7D530FC5-BEC0-45F9-9A2F-8157C7FEB202}" type="pres">
      <dgm:prSet presAssocID="{0B964882-9409-41ED-8822-FE22A9209868}" presName="sibTrans" presStyleLbl="sibTrans2D1" presStyleIdx="3" presStyleCnt="4"/>
      <dgm:spPr/>
    </dgm:pt>
    <dgm:pt modelId="{629F7DC8-FD05-4F80-B7A5-E20B48E82887}" type="pres">
      <dgm:prSet presAssocID="{0B964882-9409-41ED-8822-FE22A9209868}" presName="connectorText" presStyleLbl="sibTrans2D1" presStyleIdx="3" presStyleCnt="4"/>
      <dgm:spPr/>
    </dgm:pt>
  </dgm:ptLst>
  <dgm:cxnLst>
    <dgm:cxn modelId="{AA74B808-81EB-41C5-8DBA-B6C3A9B82E39}" type="presOf" srcId="{C501F166-C69A-4292-A49B-FD37A451C17D}" destId="{92C42465-81A4-4417-AD7E-4AC4C7B5A845}" srcOrd="0" destOrd="0" presId="urn:microsoft.com/office/officeart/2005/8/layout/cycle2"/>
    <dgm:cxn modelId="{B59D292F-79A2-465E-A735-6740729931A2}" type="presOf" srcId="{5B2BBC16-EF9C-4D6D-A5EC-D5E17AD5F697}" destId="{815099DA-F924-4A1A-A7B5-95C7BFAA39EE}" srcOrd="0" destOrd="0" presId="urn:microsoft.com/office/officeart/2005/8/layout/cycle2"/>
    <dgm:cxn modelId="{64852531-BA67-4990-A537-FF8E14161DE4}" srcId="{F7122C96-7EB0-4793-B09A-8028E219AFF6}" destId="{C501F166-C69A-4292-A49B-FD37A451C17D}" srcOrd="1" destOrd="0" parTransId="{61E8F194-0868-4555-B00A-A0D3947B3A5A}" sibTransId="{BA8D6E7B-C85B-4CF9-8E0B-CC2157B5720E}"/>
    <dgm:cxn modelId="{3D977331-C25C-43A1-9019-6C89EB25E053}" type="presOf" srcId="{F7122C96-7EB0-4793-B09A-8028E219AFF6}" destId="{80546A6D-5F24-4239-94ED-26E101354FE5}" srcOrd="0" destOrd="0" presId="urn:microsoft.com/office/officeart/2005/8/layout/cycle2"/>
    <dgm:cxn modelId="{4AAE075C-19F0-495A-B4E0-8F4690F35CE1}" srcId="{F7122C96-7EB0-4793-B09A-8028E219AFF6}" destId="{CD2750C7-7A70-4A5E-82E8-D90B1A1A382A}" srcOrd="2" destOrd="0" parTransId="{A36329B0-3DFF-4B88-A27A-A4C89CA76BB5}" sibTransId="{5B2BBC16-EF9C-4D6D-A5EC-D5E17AD5F697}"/>
    <dgm:cxn modelId="{FB8FA546-ECA8-425C-9BFA-E3C6D4C1C11A}" type="presOf" srcId="{5B2BBC16-EF9C-4D6D-A5EC-D5E17AD5F697}" destId="{25A03CF0-902C-4D77-9181-095AE0F367C6}" srcOrd="1" destOrd="0" presId="urn:microsoft.com/office/officeart/2005/8/layout/cycle2"/>
    <dgm:cxn modelId="{720E0969-C635-4B8B-82D5-09942F907547}" type="presOf" srcId="{CD2750C7-7A70-4A5E-82E8-D90B1A1A382A}" destId="{3DEDFC7B-DE64-4205-8B21-0648A1769F0A}" srcOrd="0" destOrd="0" presId="urn:microsoft.com/office/officeart/2005/8/layout/cycle2"/>
    <dgm:cxn modelId="{689FB479-8B36-4BEA-8FBD-42FB96277073}" srcId="{F7122C96-7EB0-4793-B09A-8028E219AFF6}" destId="{888DA16E-E54B-4FC6-8CB4-8CF5A9CD1560}" srcOrd="0" destOrd="0" parTransId="{32BF4EFF-D862-4717-80B7-61E65F2F2295}" sibTransId="{9DA55E25-C731-47AB-A319-0D8E43A0B9C6}"/>
    <dgm:cxn modelId="{4E7AF387-F703-4074-860C-D7E34BCE96B8}" type="presOf" srcId="{BA8D6E7B-C85B-4CF9-8E0B-CC2157B5720E}" destId="{8D78D99A-3363-4767-B1E6-32A2D129F546}" srcOrd="0" destOrd="0" presId="urn:microsoft.com/office/officeart/2005/8/layout/cycle2"/>
    <dgm:cxn modelId="{87ACC98B-8734-4662-BBB5-9F6C108F026F}" type="presOf" srcId="{888DA16E-E54B-4FC6-8CB4-8CF5A9CD1560}" destId="{51713482-946F-4E3A-AF4F-F804FB08DD5E}" srcOrd="0" destOrd="0" presId="urn:microsoft.com/office/officeart/2005/8/layout/cycle2"/>
    <dgm:cxn modelId="{50610294-DDE2-4B5B-8097-CB3044CA844A}" type="presOf" srcId="{9DA55E25-C731-47AB-A319-0D8E43A0B9C6}" destId="{EDA12718-5AB9-4582-B040-6EBCE7055765}" srcOrd="1" destOrd="0" presId="urn:microsoft.com/office/officeart/2005/8/layout/cycle2"/>
    <dgm:cxn modelId="{53DE129D-0B7C-47C3-A0E9-3A5E531E01F9}" type="presOf" srcId="{657BEF4A-D4AB-4DFF-807A-C45051B92EA0}" destId="{B4D132C5-D50E-4AA2-A865-A8A557BAC930}" srcOrd="0" destOrd="0" presId="urn:microsoft.com/office/officeart/2005/8/layout/cycle2"/>
    <dgm:cxn modelId="{293A94CB-AF59-4697-BEFB-97946AD30918}" type="presOf" srcId="{9DA55E25-C731-47AB-A319-0D8E43A0B9C6}" destId="{9F662500-DE9F-4752-AC0F-5306AD164B33}" srcOrd="0" destOrd="0" presId="urn:microsoft.com/office/officeart/2005/8/layout/cycle2"/>
    <dgm:cxn modelId="{6D1FADD5-3200-4F85-BF0D-4782C3520D30}" srcId="{F7122C96-7EB0-4793-B09A-8028E219AFF6}" destId="{657BEF4A-D4AB-4DFF-807A-C45051B92EA0}" srcOrd="3" destOrd="0" parTransId="{519AA4AB-892E-4C4F-A825-82C9981994A9}" sibTransId="{0B964882-9409-41ED-8822-FE22A9209868}"/>
    <dgm:cxn modelId="{3AEC8AE2-A666-406D-B396-1072C5D42E10}" type="presOf" srcId="{0B964882-9409-41ED-8822-FE22A9209868}" destId="{7D530FC5-BEC0-45F9-9A2F-8157C7FEB202}" srcOrd="0" destOrd="0" presId="urn:microsoft.com/office/officeart/2005/8/layout/cycle2"/>
    <dgm:cxn modelId="{9B8375EC-44CA-4FFB-A19B-77BFC77772CB}" type="presOf" srcId="{BA8D6E7B-C85B-4CF9-8E0B-CC2157B5720E}" destId="{7751FEB0-FA58-466D-87C3-FA9F1D1C8456}" srcOrd="1" destOrd="0" presId="urn:microsoft.com/office/officeart/2005/8/layout/cycle2"/>
    <dgm:cxn modelId="{AB4445F0-1A36-4C83-961A-D16C1D39031D}" type="presOf" srcId="{0B964882-9409-41ED-8822-FE22A9209868}" destId="{629F7DC8-FD05-4F80-B7A5-E20B48E82887}" srcOrd="1" destOrd="0" presId="urn:microsoft.com/office/officeart/2005/8/layout/cycle2"/>
    <dgm:cxn modelId="{104E4FDB-7359-4B30-A1F2-BF5178EA780F}" type="presParOf" srcId="{80546A6D-5F24-4239-94ED-26E101354FE5}" destId="{51713482-946F-4E3A-AF4F-F804FB08DD5E}" srcOrd="0" destOrd="0" presId="urn:microsoft.com/office/officeart/2005/8/layout/cycle2"/>
    <dgm:cxn modelId="{55670862-FC09-4DDB-92DC-2F0E94077CD7}" type="presParOf" srcId="{80546A6D-5F24-4239-94ED-26E101354FE5}" destId="{9F662500-DE9F-4752-AC0F-5306AD164B33}" srcOrd="1" destOrd="0" presId="urn:microsoft.com/office/officeart/2005/8/layout/cycle2"/>
    <dgm:cxn modelId="{E72B479F-4AAD-4C13-9EBF-5129B425A987}" type="presParOf" srcId="{9F662500-DE9F-4752-AC0F-5306AD164B33}" destId="{EDA12718-5AB9-4582-B040-6EBCE7055765}" srcOrd="0" destOrd="0" presId="urn:microsoft.com/office/officeart/2005/8/layout/cycle2"/>
    <dgm:cxn modelId="{2078F3A3-E955-4305-9E63-C4F0FFAE6CAB}" type="presParOf" srcId="{80546A6D-5F24-4239-94ED-26E101354FE5}" destId="{92C42465-81A4-4417-AD7E-4AC4C7B5A845}" srcOrd="2" destOrd="0" presId="urn:microsoft.com/office/officeart/2005/8/layout/cycle2"/>
    <dgm:cxn modelId="{DEB1E885-3310-47EB-8E63-A38A79DA055A}" type="presParOf" srcId="{80546A6D-5F24-4239-94ED-26E101354FE5}" destId="{8D78D99A-3363-4767-B1E6-32A2D129F546}" srcOrd="3" destOrd="0" presId="urn:microsoft.com/office/officeart/2005/8/layout/cycle2"/>
    <dgm:cxn modelId="{44E3FADD-555B-46E3-A94E-FB11B06C2478}" type="presParOf" srcId="{8D78D99A-3363-4767-B1E6-32A2D129F546}" destId="{7751FEB0-FA58-466D-87C3-FA9F1D1C8456}" srcOrd="0" destOrd="0" presId="urn:microsoft.com/office/officeart/2005/8/layout/cycle2"/>
    <dgm:cxn modelId="{C2B683E7-1B02-407C-B8E3-3E18E0DF1B0F}" type="presParOf" srcId="{80546A6D-5F24-4239-94ED-26E101354FE5}" destId="{3DEDFC7B-DE64-4205-8B21-0648A1769F0A}" srcOrd="4" destOrd="0" presId="urn:microsoft.com/office/officeart/2005/8/layout/cycle2"/>
    <dgm:cxn modelId="{775419A2-A49C-425B-9F83-19B7D57787F2}" type="presParOf" srcId="{80546A6D-5F24-4239-94ED-26E101354FE5}" destId="{815099DA-F924-4A1A-A7B5-95C7BFAA39EE}" srcOrd="5" destOrd="0" presId="urn:microsoft.com/office/officeart/2005/8/layout/cycle2"/>
    <dgm:cxn modelId="{C9167CE5-1248-4D56-BD9C-8EC63C8F17ED}" type="presParOf" srcId="{815099DA-F924-4A1A-A7B5-95C7BFAA39EE}" destId="{25A03CF0-902C-4D77-9181-095AE0F367C6}" srcOrd="0" destOrd="0" presId="urn:microsoft.com/office/officeart/2005/8/layout/cycle2"/>
    <dgm:cxn modelId="{31490D19-194D-4588-B568-205E2ADAE14F}" type="presParOf" srcId="{80546A6D-5F24-4239-94ED-26E101354FE5}" destId="{B4D132C5-D50E-4AA2-A865-A8A557BAC930}" srcOrd="6" destOrd="0" presId="urn:microsoft.com/office/officeart/2005/8/layout/cycle2"/>
    <dgm:cxn modelId="{44F88837-1F83-4E86-8CED-246FA9616FD3}" type="presParOf" srcId="{80546A6D-5F24-4239-94ED-26E101354FE5}" destId="{7D530FC5-BEC0-45F9-9A2F-8157C7FEB202}" srcOrd="7" destOrd="0" presId="urn:microsoft.com/office/officeart/2005/8/layout/cycle2"/>
    <dgm:cxn modelId="{06E3587B-8886-4296-B0B9-CDB06CE16092}" type="presParOf" srcId="{7D530FC5-BEC0-45F9-9A2F-8157C7FEB202}" destId="{629F7DC8-FD05-4F80-B7A5-E20B48E828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13482-946F-4E3A-AF4F-F804FB08DD5E}">
      <dsp:nvSpPr>
        <dsp:cNvPr id="0" name=""/>
        <dsp:cNvSpPr/>
      </dsp:nvSpPr>
      <dsp:spPr>
        <a:xfrm>
          <a:off x="1701105" y="82"/>
          <a:ext cx="1169789" cy="11697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eiryo"/>
            </a:rPr>
            <a:t>Furry Character in Media</a:t>
          </a:r>
          <a:endParaRPr lang="en-US" sz="1100" kern="1200" dirty="0"/>
        </a:p>
      </dsp:txBody>
      <dsp:txXfrm>
        <a:off x="1872417" y="171394"/>
        <a:ext cx="827165" cy="827165"/>
      </dsp:txXfrm>
    </dsp:sp>
    <dsp:sp modelId="{9F662500-DE9F-4752-AC0F-5306AD164B33}">
      <dsp:nvSpPr>
        <dsp:cNvPr id="0" name=""/>
        <dsp:cNvSpPr/>
      </dsp:nvSpPr>
      <dsp:spPr>
        <a:xfrm rot="2700000">
          <a:off x="2745512" y="1003236"/>
          <a:ext cx="312298" cy="3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59232" y="1049073"/>
        <a:ext cx="218609" cy="236881"/>
      </dsp:txXfrm>
    </dsp:sp>
    <dsp:sp modelId="{92C42465-81A4-4417-AD7E-4AC4C7B5A845}">
      <dsp:nvSpPr>
        <dsp:cNvPr id="0" name=""/>
        <dsp:cNvSpPr/>
      </dsp:nvSpPr>
      <dsp:spPr>
        <a:xfrm>
          <a:off x="2944928" y="1243905"/>
          <a:ext cx="1169789" cy="11697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eiryo"/>
            </a:rPr>
            <a:t>Enters Fandom</a:t>
          </a:r>
          <a:endParaRPr lang="en-US" sz="1100" kern="1200" dirty="0"/>
        </a:p>
      </dsp:txBody>
      <dsp:txXfrm>
        <a:off x="3116240" y="1415217"/>
        <a:ext cx="827165" cy="827165"/>
      </dsp:txXfrm>
    </dsp:sp>
    <dsp:sp modelId="{8D78D99A-3363-4767-B1E6-32A2D129F546}">
      <dsp:nvSpPr>
        <dsp:cNvPr id="0" name=""/>
        <dsp:cNvSpPr/>
      </dsp:nvSpPr>
      <dsp:spPr>
        <a:xfrm rot="8100000">
          <a:off x="2758012" y="2247059"/>
          <a:ext cx="312298" cy="3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37981" y="2292896"/>
        <a:ext cx="218609" cy="236881"/>
      </dsp:txXfrm>
    </dsp:sp>
    <dsp:sp modelId="{3DEDFC7B-DE64-4205-8B21-0648A1769F0A}">
      <dsp:nvSpPr>
        <dsp:cNvPr id="0" name=""/>
        <dsp:cNvSpPr/>
      </dsp:nvSpPr>
      <dsp:spPr>
        <a:xfrm>
          <a:off x="1701105" y="2487728"/>
          <a:ext cx="1169789" cy="11697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eiryo"/>
            </a:rPr>
            <a:t>Inspires Fursona</a:t>
          </a:r>
          <a:endParaRPr lang="en-US" sz="1100" kern="1200" dirty="0"/>
        </a:p>
      </dsp:txBody>
      <dsp:txXfrm>
        <a:off x="1872417" y="2659040"/>
        <a:ext cx="827165" cy="827165"/>
      </dsp:txXfrm>
    </dsp:sp>
    <dsp:sp modelId="{815099DA-F924-4A1A-A7B5-95C7BFAA39EE}">
      <dsp:nvSpPr>
        <dsp:cNvPr id="0" name=""/>
        <dsp:cNvSpPr/>
      </dsp:nvSpPr>
      <dsp:spPr>
        <a:xfrm rot="13500000">
          <a:off x="1514189" y="2259559"/>
          <a:ext cx="312298" cy="3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594158" y="2371644"/>
        <a:ext cx="218609" cy="236881"/>
      </dsp:txXfrm>
    </dsp:sp>
    <dsp:sp modelId="{B4D132C5-D50E-4AA2-A865-A8A557BAC930}">
      <dsp:nvSpPr>
        <dsp:cNvPr id="0" name=""/>
        <dsp:cNvSpPr/>
      </dsp:nvSpPr>
      <dsp:spPr>
        <a:xfrm>
          <a:off x="457282" y="1243905"/>
          <a:ext cx="1169789" cy="11697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Meiryo"/>
            </a:rPr>
            <a:t>Artwork Created</a:t>
          </a:r>
          <a:endParaRPr lang="en-US" sz="1100" kern="1200" dirty="0"/>
        </a:p>
      </dsp:txBody>
      <dsp:txXfrm>
        <a:off x="628594" y="1415217"/>
        <a:ext cx="827165" cy="827165"/>
      </dsp:txXfrm>
    </dsp:sp>
    <dsp:sp modelId="{7D530FC5-BEC0-45F9-9A2F-8157C7FEB202}">
      <dsp:nvSpPr>
        <dsp:cNvPr id="0" name=""/>
        <dsp:cNvSpPr/>
      </dsp:nvSpPr>
      <dsp:spPr>
        <a:xfrm rot="18900000">
          <a:off x="1501689" y="1015736"/>
          <a:ext cx="312298" cy="3948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15409" y="1127821"/>
        <a:ext cx="218609" cy="236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2/14/2024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cartoon of a dog&#10;&#10;Description automatically generated">
            <a:extLst>
              <a:ext uri="{FF2B5EF4-FFF2-40B4-BE49-F238E27FC236}">
                <a16:creationId xmlns:a16="http://schemas.microsoft.com/office/drawing/2014/main" id="{5291579C-6469-7579-72F0-B7EF3812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8" r="-1" b="-1"/>
          <a:stretch/>
        </p:blipFill>
        <p:spPr>
          <a:xfrm>
            <a:off x="4669446" y="4178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193" y="1216872"/>
            <a:ext cx="5821198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>
                <a:cs typeface="Calibri Light"/>
              </a:rPr>
              <a:t>N-</a:t>
            </a:r>
            <a:r>
              <a:rPr lang="en-US" sz="4200" dirty="0" err="1">
                <a:cs typeface="Calibri Light"/>
              </a:rPr>
              <a:t>uwu</a:t>
            </a:r>
            <a:r>
              <a:rPr lang="en-US" sz="4200" dirty="0">
                <a:cs typeface="Calibri Light"/>
              </a:rPr>
              <a:t> Thinking,</a:t>
            </a:r>
            <a:br>
              <a:rPr lang="en-US" sz="4200" dirty="0">
                <a:cs typeface="Calibri Light"/>
              </a:rPr>
            </a:br>
            <a:r>
              <a:rPr lang="en-US" sz="4200" dirty="0">
                <a:cs typeface="Calibri Light"/>
              </a:rPr>
              <a:t>N-</a:t>
            </a:r>
            <a:r>
              <a:rPr lang="en-US" sz="4200" dirty="0" err="1">
                <a:cs typeface="Calibri Light"/>
              </a:rPr>
              <a:t>uwu</a:t>
            </a:r>
            <a:r>
              <a:rPr lang="en-US" sz="4200" dirty="0">
                <a:cs typeface="Calibri Light"/>
              </a:rPr>
              <a:t> Directions:</a:t>
            </a:r>
            <a:br>
              <a:rPr lang="en-US" sz="4200" dirty="0">
                <a:cs typeface="Calibri Light"/>
              </a:rPr>
            </a:br>
            <a:r>
              <a:rPr lang="en-US" sz="4200" dirty="0">
                <a:ea typeface="Meiryo"/>
                <a:cs typeface="Calibri Light"/>
              </a:rPr>
              <a:t>The </a:t>
            </a:r>
            <a:r>
              <a:rPr lang="en-US" sz="4200" dirty="0" err="1">
                <a:ea typeface="Meiryo"/>
                <a:cs typeface="Calibri Light"/>
              </a:rPr>
              <a:t>Fursona</a:t>
            </a:r>
            <a:r>
              <a:rPr lang="en-US" sz="4200" dirty="0">
                <a:ea typeface="Meiryo"/>
                <a:cs typeface="Calibri Light"/>
              </a:rPr>
              <a:t> and Furry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005" y="4527993"/>
            <a:ext cx="4162357" cy="1576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Reuben Mount / Vanguard Husky</a:t>
            </a:r>
          </a:p>
          <a:p>
            <a:r>
              <a:rPr lang="en-US">
                <a:ea typeface="Meiryo"/>
                <a:cs typeface="Calibri"/>
              </a:rPr>
              <a:t>3rd year PhD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61FA615-01AF-3AE1-451B-684151F8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26" y="5074398"/>
            <a:ext cx="1247237" cy="15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53" y="1666529"/>
            <a:ext cx="6776771" cy="285688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ea typeface="Meiryo"/>
              </a:rPr>
              <a:t>Who started </a:t>
            </a:r>
            <a:br>
              <a:rPr lang="en-US" sz="4000" dirty="0">
                <a:ea typeface="Meiryo"/>
              </a:rPr>
            </a:br>
            <a:r>
              <a:rPr lang="en-US" sz="4000" dirty="0">
                <a:ea typeface="Meiryo"/>
              </a:rPr>
              <a:t>the howl?</a:t>
            </a:r>
            <a:br>
              <a:rPr lang="en-US" sz="3200" dirty="0">
                <a:ea typeface="Meiryo"/>
              </a:rPr>
            </a:br>
            <a:br>
              <a:rPr lang="en-US" sz="3200" dirty="0">
                <a:ea typeface="Meiryo"/>
              </a:rPr>
            </a:br>
            <a:endParaRPr lang="en-US" sz="3200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1D6D-ED81-404D-2BEA-FB5E865E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648" y="3430104"/>
            <a:ext cx="4499872" cy="1576188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ea typeface="Meiryo"/>
              </a:rPr>
              <a:t>Did the media inspire the furry or the furry inspire the media?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8B0009-DAC4-F453-E451-22A921044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744707"/>
              </p:ext>
            </p:extLst>
          </p:nvPr>
        </p:nvGraphicFramePr>
        <p:xfrm>
          <a:off x="7663132" y="160020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51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312684-34E6-4414-83D2-62B3C76BC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934058" cy="6858000"/>
            <a:chOff x="-1" y="0"/>
            <a:chExt cx="10934058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4F4760-8690-4B2E-87EE-6BD660BA8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A7E51E-7B6A-4A79-8F84-47C845C7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3C85561-90D2-4AFA-B2C5-F2D61D86C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26B71D-5A6F-48FE-AC6A-D7AAA0180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0" y="1346268"/>
            <a:ext cx="7983942" cy="312533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600">
                <a:ea typeface="Meiryo"/>
              </a:rPr>
              <a:t>References:</a:t>
            </a:r>
            <a:br>
              <a:rPr lang="en-US" sz="5600">
                <a:ea typeface="Meiryo"/>
              </a:rPr>
            </a:br>
            <a:br>
              <a:rPr lang="en-US" sz="5600">
                <a:ea typeface="Meiryo"/>
              </a:rPr>
            </a:br>
            <a:endParaRPr lang="en-US" sz="5600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1D6D-ED81-404D-2BEA-FB5E865E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29" y="2602550"/>
            <a:ext cx="7645419" cy="2986207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200" dirty="0">
                <a:latin typeface="Meiryo"/>
                <a:ea typeface="Meiryo"/>
                <a:cs typeface="Arial"/>
              </a:rPr>
              <a:t>Plante, C.N., </a:t>
            </a:r>
            <a:r>
              <a:rPr lang="en-US" sz="1200" err="1">
                <a:latin typeface="Meiryo"/>
                <a:ea typeface="Meiryo"/>
                <a:cs typeface="Arial"/>
              </a:rPr>
              <a:t>Reysen</a:t>
            </a:r>
            <a:r>
              <a:rPr lang="en-US" sz="1200" dirty="0">
                <a:latin typeface="Meiryo"/>
                <a:ea typeface="Meiryo"/>
                <a:cs typeface="Arial"/>
              </a:rPr>
              <a:t>, S., Adams, C., Roberts, S.E. and Gerbasi, K.C. eds. (2023) </a:t>
            </a:r>
            <a:r>
              <a:rPr lang="en-US" sz="1200" i="1" err="1">
                <a:latin typeface="Meiryo"/>
                <a:ea typeface="Meiryo"/>
                <a:cs typeface="Arial"/>
              </a:rPr>
              <a:t>Furscience</a:t>
            </a:r>
            <a:r>
              <a:rPr lang="en-US" sz="1200" i="1" dirty="0">
                <a:latin typeface="Meiryo"/>
                <a:ea typeface="Meiryo"/>
                <a:cs typeface="Arial"/>
              </a:rPr>
              <a:t>: A Decade of Psychological Research on the Furry Fandom</a:t>
            </a:r>
            <a:r>
              <a:rPr lang="en-US" sz="1200" dirty="0">
                <a:latin typeface="Meiryo"/>
                <a:ea typeface="Meiryo"/>
                <a:cs typeface="Arial"/>
              </a:rPr>
              <a:t>, International Anthropomorphic Research Project: Texas.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200" err="1">
                <a:latin typeface="Meiryo"/>
                <a:ea typeface="Meiryo"/>
                <a:cs typeface="Arial"/>
              </a:rPr>
              <a:t>Reysen</a:t>
            </a:r>
            <a:r>
              <a:rPr lang="en-US" sz="1200" dirty="0">
                <a:latin typeface="Meiryo"/>
                <a:ea typeface="Meiryo"/>
                <a:cs typeface="Arial"/>
              </a:rPr>
              <a:t>, S., Plante, C., Roberts, S., Gerbasi, K., Schroy, C., Gamboa, A., Gamboa, J., and McCarter, T. (2017) Routes to Fandom Discovery and Expression of Fan Identity in Furry, Anime, and Fantasy Sport Fans, The Phoenix Papers, 3(1), pp.373-384.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200" err="1">
                <a:latin typeface="Meiryo"/>
                <a:ea typeface="Meiryo"/>
                <a:cs typeface="Arial"/>
              </a:rPr>
              <a:t>WikiFur</a:t>
            </a:r>
            <a:r>
              <a:rPr lang="en-US" sz="1200" dirty="0">
                <a:latin typeface="Meiryo"/>
                <a:ea typeface="Meiryo"/>
                <a:cs typeface="Arial"/>
              </a:rPr>
              <a:t> (2023) </a:t>
            </a:r>
            <a:r>
              <a:rPr lang="en-US" sz="1200" i="1" err="1">
                <a:latin typeface="Meiryo"/>
                <a:ea typeface="Meiryo"/>
                <a:cs typeface="Arial"/>
              </a:rPr>
              <a:t>WikiFur</a:t>
            </a:r>
            <a:r>
              <a:rPr lang="en-US" sz="1200" i="1" dirty="0">
                <a:latin typeface="Meiryo"/>
                <a:ea typeface="Meiryo"/>
                <a:cs typeface="Arial"/>
              </a:rPr>
              <a:t>, the furry </a:t>
            </a:r>
            <a:r>
              <a:rPr lang="en-US" sz="1200" i="1" err="1">
                <a:latin typeface="Meiryo"/>
                <a:ea typeface="Meiryo"/>
                <a:cs typeface="Arial"/>
              </a:rPr>
              <a:t>encyclopaedia</a:t>
            </a:r>
            <a:r>
              <a:rPr lang="en-US" sz="1200" dirty="0">
                <a:latin typeface="Meiryo"/>
                <a:ea typeface="Meiryo"/>
                <a:cs typeface="Arial"/>
              </a:rPr>
              <a:t> [online]. Available at &lt;https://en.wikifur.com/wiki/WikiFur&gt; [Accessed 6th February 2024].</a:t>
            </a:r>
            <a:endParaRPr lang="en-US" sz="1200" dirty="0"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1761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cartoon of a dog&#10;&#10;Description automatically generated">
            <a:extLst>
              <a:ext uri="{FF2B5EF4-FFF2-40B4-BE49-F238E27FC236}">
                <a16:creationId xmlns:a16="http://schemas.microsoft.com/office/drawing/2014/main" id="{5291579C-6469-7579-72F0-B7EF38120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8" r="-1" b="-1"/>
          <a:stretch/>
        </p:blipFill>
        <p:spPr>
          <a:xfrm>
            <a:off x="4669446" y="4178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193" y="1216872"/>
            <a:ext cx="5821198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dirty="0">
                <a:ea typeface="Meiryo"/>
                <a:cs typeface="Calibri Light"/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005" y="4527993"/>
            <a:ext cx="4162357" cy="1576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Reuben Mount / Vanguard Husky</a:t>
            </a:r>
          </a:p>
          <a:p>
            <a:r>
              <a:rPr lang="en-US">
                <a:ea typeface="Meiryo"/>
                <a:cs typeface="Calibri"/>
              </a:rPr>
              <a:t>3rd year PhD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61FA615-01AF-3AE1-451B-684151F8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26" y="5074398"/>
            <a:ext cx="1247237" cy="15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4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E7E9-A65C-2008-7328-6B877156A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823" y="1346268"/>
            <a:ext cx="8868354" cy="2463667"/>
          </a:xfrm>
        </p:spPr>
        <p:txBody>
          <a:bodyPr anchor="b">
            <a:normAutofit/>
          </a:bodyPr>
          <a:lstStyle/>
          <a:p>
            <a:pPr algn="ctr"/>
            <a:r>
              <a:rPr lang="en-US" sz="6600">
                <a:ea typeface="Meiryo"/>
              </a:rPr>
              <a:t>What the fluff?</a:t>
            </a:r>
            <a:endParaRPr lang="en-US" sz="6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8812E-334A-C4AE-AACF-1460ADD06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3809935"/>
            <a:ext cx="6953250" cy="1524066"/>
          </a:xfrm>
        </p:spPr>
        <p:txBody>
          <a:bodyPr anchor="t">
            <a:norm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F7D5F-F196-5795-ED21-583D62E4D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27" y="-299210"/>
            <a:ext cx="5274860" cy="3066706"/>
          </a:xfrm>
        </p:spPr>
        <p:txBody>
          <a:bodyPr anchor="b">
            <a:normAutofit/>
          </a:bodyPr>
          <a:lstStyle/>
          <a:p>
            <a:br>
              <a:rPr lang="en-US"/>
            </a:br>
            <a:endParaRPr lang="en-US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88CEF-58A9-72CA-D68F-B4B3CC0F7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21" y="1861931"/>
            <a:ext cx="5506893" cy="1576188"/>
          </a:xfrm>
        </p:spPr>
        <p:txBody>
          <a:bodyPr anchor="t">
            <a:noAutofit/>
          </a:bodyPr>
          <a:lstStyle/>
          <a:p>
            <a:r>
              <a:rPr lang="en-US" sz="1800" b="1" dirty="0">
                <a:ea typeface="+mn-lt"/>
                <a:cs typeface="+mn-lt"/>
              </a:rPr>
              <a:t>'Furry fans are individuals who self-identify with an interest in anthropomorphism—the ascription of human traits to animals—and zoomorphism—the ascription of animal traits to humans'.</a:t>
            </a:r>
            <a:endParaRPr lang="en-US" sz="1800" b="1" dirty="0">
              <a:ea typeface="Meiryo"/>
            </a:endParaRPr>
          </a:p>
          <a:p>
            <a:pPr marL="285750" indent="-285750">
              <a:lnSpc>
                <a:spcPct val="120000"/>
              </a:lnSpc>
              <a:buFont typeface="Calibri" panose="020B0503020204020204" pitchFamily="34" charset="0"/>
              <a:buChar char="-"/>
            </a:pPr>
            <a:r>
              <a:rPr lang="en-US" sz="1800" b="1" dirty="0" err="1">
                <a:ea typeface="+mn-lt"/>
                <a:cs typeface="+mn-lt"/>
              </a:rPr>
              <a:t>Reysen</a:t>
            </a:r>
            <a:r>
              <a:rPr lang="en-US" sz="1800" b="1" dirty="0">
                <a:ea typeface="+mn-lt"/>
                <a:cs typeface="+mn-lt"/>
              </a:rPr>
              <a:t>, et al. (2017)</a:t>
            </a:r>
            <a:endParaRPr lang="en-US" sz="1800" b="1" dirty="0">
              <a:ea typeface="Meiryo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 descr="3D black question marks with one yellow question mark">
            <a:extLst>
              <a:ext uri="{FF2B5EF4-FFF2-40B4-BE49-F238E27FC236}">
                <a16:creationId xmlns:a16="http://schemas.microsoft.com/office/drawing/2014/main" id="{9608D740-0C72-6FEC-BFAC-5568A0EAB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3" r="36684" b="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64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F7D5F-F196-5795-ED21-583D62E4D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27" y="-299210"/>
            <a:ext cx="5274860" cy="3066706"/>
          </a:xfrm>
        </p:spPr>
        <p:txBody>
          <a:bodyPr anchor="b">
            <a:normAutofit/>
          </a:bodyPr>
          <a:lstStyle/>
          <a:p>
            <a:br>
              <a:rPr lang="en-US"/>
            </a:br>
            <a:endParaRPr lang="en-US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88CEF-58A9-72CA-D68F-B4B3CC0F7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77" y="1861931"/>
            <a:ext cx="5760893" cy="1576188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ea typeface="+mn-lt"/>
                <a:cs typeface="+mn-lt"/>
              </a:rPr>
              <a:t>'A fursona is a furspeech portmanteau derived from the terms furry and </a:t>
            </a:r>
            <a:br>
              <a:rPr lang="en-US" sz="1800" b="1" dirty="0">
                <a:ea typeface="+mn-lt"/>
                <a:cs typeface="+mn-lt"/>
              </a:rPr>
            </a:br>
            <a:r>
              <a:rPr lang="en-US" sz="1800" b="1" dirty="0">
                <a:ea typeface="+mn-lt"/>
                <a:cs typeface="+mn-lt"/>
              </a:rPr>
              <a:t>persona, that refers to a (normally </a:t>
            </a:r>
            <a:br>
              <a:rPr lang="en-US" sz="1800" b="1" dirty="0">
                <a:ea typeface="+mn-lt"/>
                <a:cs typeface="+mn-lt"/>
              </a:rPr>
            </a:br>
            <a:r>
              <a:rPr lang="en-US" sz="1800" b="1" dirty="0">
                <a:ea typeface="+mn-lt"/>
                <a:cs typeface="+mn-lt"/>
              </a:rPr>
              <a:t>furry) character, persona, alter ego, </a:t>
            </a:r>
            <a:br>
              <a:rPr lang="en-US" sz="1800" b="1" dirty="0">
                <a:ea typeface="+mn-lt"/>
                <a:cs typeface="+mn-lt"/>
              </a:rPr>
            </a:br>
            <a:r>
              <a:rPr lang="en-US" sz="1800" b="1" dirty="0">
                <a:ea typeface="+mn-lt"/>
                <a:cs typeface="+mn-lt"/>
              </a:rPr>
              <a:t>avatar, or identity assumed by a person or player normally associated </a:t>
            </a:r>
            <a:br>
              <a:rPr lang="en-US" sz="1800" b="1" dirty="0">
                <a:ea typeface="+mn-lt"/>
                <a:cs typeface="+mn-lt"/>
              </a:rPr>
            </a:br>
            <a:r>
              <a:rPr lang="en-US" sz="1800" b="1" dirty="0">
                <a:ea typeface="+mn-lt"/>
                <a:cs typeface="+mn-lt"/>
              </a:rPr>
              <a:t>with the furry fandom'.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Calibri" panose="020B0503020204020204" pitchFamily="34" charset="0"/>
              <a:buChar char="-"/>
            </a:pPr>
            <a:r>
              <a:rPr lang="en-US" sz="1800" b="1" dirty="0" err="1">
                <a:ea typeface="+mn-lt"/>
                <a:cs typeface="+mn-lt"/>
              </a:rPr>
              <a:t>WikiFur</a:t>
            </a:r>
            <a:r>
              <a:rPr lang="en-US" sz="1800" b="1" dirty="0">
                <a:ea typeface="+mn-lt"/>
                <a:cs typeface="+mn-lt"/>
              </a:rPr>
              <a:t> (2024)</a:t>
            </a:r>
            <a:endParaRPr lang="en-US" sz="1800" b="1" dirty="0">
              <a:ea typeface="Meiryo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6" name="Picture 15" descr="3D black question marks with one yellow question mark">
            <a:extLst>
              <a:ext uri="{FF2B5EF4-FFF2-40B4-BE49-F238E27FC236}">
                <a16:creationId xmlns:a16="http://schemas.microsoft.com/office/drawing/2014/main" id="{9608D740-0C72-6FEC-BFAC-5568A0EAB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3" r="36684" b="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74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E99ED2-38AE-4E6B-A2FB-3BAA4547B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385-6A8D-B22C-6BAD-439EF366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>
            <a:normAutofit/>
          </a:bodyPr>
          <a:lstStyle/>
          <a:p>
            <a:r>
              <a:rPr lang="en-US" err="1">
                <a:ea typeface="Meiryo"/>
              </a:rPr>
              <a:t>Fursonas</a:t>
            </a:r>
            <a:r>
              <a:rPr lang="en-US">
                <a:ea typeface="Meiryo"/>
              </a:rPr>
              <a:t> and furry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C1BD1-790B-5DEC-3748-630776EAC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>
            <a:normAutofit/>
          </a:bodyPr>
          <a:lstStyle/>
          <a:p>
            <a:r>
              <a:rPr lang="en-US">
                <a:ea typeface="Meiryo"/>
              </a:rPr>
              <a:t>… where I arrive to bork things up.</a:t>
            </a:r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97F85D-676A-4298-AAF0-E24310C5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959612-2EA6-42F1-ACC7-4056201EE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DFC4C57-C439-46F0-9EE0-6F81C8812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6B960AB-5836-43B5-AC34-53FD058C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5DDBD4A-BF51-4611-83F3-040CAD66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D8E355-AD76-409B-9011-DEB5A739D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9EED787-814A-4A93-B141-39BF3488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6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4878" y="2264539"/>
            <a:ext cx="3459760" cy="218639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70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Fursona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species choice is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overwhelmingly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canine (Plante, 2023)</a:t>
            </a:r>
            <a:br>
              <a:rPr lang="en-US" sz="1700" dirty="0">
                <a:ea typeface="Meiryo"/>
              </a:rPr>
            </a:br>
            <a:br>
              <a:rPr lang="en-US" sz="1700" dirty="0">
                <a:ea typeface="Meiryo"/>
              </a:rPr>
            </a:br>
            <a:endParaRPr lang="en-US" sz="170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pic>
        <p:nvPicPr>
          <p:cNvPr id="4" name="Picture 3" descr="A table with numbers and text&#10;&#10;Description automatically generated">
            <a:extLst>
              <a:ext uri="{FF2B5EF4-FFF2-40B4-BE49-F238E27FC236}">
                <a16:creationId xmlns:a16="http://schemas.microsoft.com/office/drawing/2014/main" id="{424C7DF1-F9F6-2F3D-EC2E-8BDE232D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84" y="1174136"/>
            <a:ext cx="4943233" cy="45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374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053" y="1666529"/>
            <a:ext cx="6776771" cy="285688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ea typeface="Meiryo"/>
              </a:rPr>
              <a:t>Who started </a:t>
            </a:r>
            <a:br>
              <a:rPr lang="en-US" sz="4000" dirty="0">
                <a:ea typeface="Meiryo"/>
              </a:rPr>
            </a:br>
            <a:r>
              <a:rPr lang="en-US" sz="4000" dirty="0">
                <a:ea typeface="Meiryo"/>
              </a:rPr>
              <a:t>the howl?</a:t>
            </a:r>
            <a:br>
              <a:rPr lang="en-US" sz="3200" dirty="0">
                <a:ea typeface="Meiryo"/>
              </a:rPr>
            </a:br>
            <a:br>
              <a:rPr lang="en-US" sz="3200" dirty="0">
                <a:ea typeface="Meiryo"/>
              </a:rPr>
            </a:br>
            <a:endParaRPr lang="en-US" sz="3200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1D6D-ED81-404D-2BEA-FB5E865E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648" y="3430104"/>
            <a:ext cx="4499872" cy="1576188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ea typeface="Meiryo"/>
              </a:rPr>
              <a:t>Examination of two furry texts for prevalence of canine furry characters</a:t>
            </a:r>
            <a:endParaRPr lang="en-US" dirty="0"/>
          </a:p>
        </p:txBody>
      </p:sp>
      <p:pic>
        <p:nvPicPr>
          <p:cNvPr id="4" name="Picture 3" descr="A cartoon of two animals&#10;&#10;Description automatically generated">
            <a:extLst>
              <a:ext uri="{FF2B5EF4-FFF2-40B4-BE49-F238E27FC236}">
                <a16:creationId xmlns:a16="http://schemas.microsoft.com/office/drawing/2014/main" id="{424C7DF1-F9F6-2F3D-EC2E-8BDE232D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392" y="955061"/>
            <a:ext cx="1786848" cy="2313072"/>
          </a:xfrm>
          <a:prstGeom prst="rect">
            <a:avLst/>
          </a:prstGeom>
        </p:spPr>
      </p:pic>
      <p:pic>
        <p:nvPicPr>
          <p:cNvPr id="5" name="Picture 4" descr="A cartoon character with a bow and arrow&#10;&#10;Description automatically generated">
            <a:extLst>
              <a:ext uri="{FF2B5EF4-FFF2-40B4-BE49-F238E27FC236}">
                <a16:creationId xmlns:a16="http://schemas.microsoft.com/office/drawing/2014/main" id="{CEA383CC-216D-F5BB-8A45-27FF1B25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997" y="3589867"/>
            <a:ext cx="1543975" cy="23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661" y="-1037"/>
            <a:ext cx="6390252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i="1" dirty="0" err="1">
                <a:ea typeface="Meiryo"/>
              </a:rPr>
              <a:t>Housepets</a:t>
            </a:r>
            <a:r>
              <a:rPr lang="en-US" sz="4200" i="1" dirty="0">
                <a:ea typeface="Meiryo"/>
              </a:rPr>
              <a:t>!</a:t>
            </a:r>
            <a:r>
              <a:rPr lang="en-US" sz="4200" dirty="0">
                <a:ea typeface="Meiryo"/>
              </a:rPr>
              <a:t> (2008)</a:t>
            </a:r>
            <a:br>
              <a:rPr lang="en-US" sz="4200" dirty="0">
                <a:ea typeface="Meiryo"/>
              </a:rPr>
            </a:br>
            <a:br>
              <a:rPr lang="en-US" sz="4200" dirty="0">
                <a:ea typeface="Meiryo"/>
              </a:rPr>
            </a:br>
            <a:endParaRPr lang="en-US" sz="4200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1D6D-ED81-404D-2BEA-FB5E865E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6" y="1972365"/>
            <a:ext cx="4524024" cy="4451659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Primary characters: dog and housecat (6th and 7th respectively).</a:t>
            </a: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Largest proportion of named cast are canine – dogs, wolves and foxes (6th, 2nd and 3rd).</a:t>
            </a: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"Screen time" has 70% of top ten characters by appearance from canine species.</a:t>
            </a: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cartoon of two animals&#10;&#10;Description automatically generated">
            <a:extLst>
              <a:ext uri="{FF2B5EF4-FFF2-40B4-BE49-F238E27FC236}">
                <a16:creationId xmlns:a16="http://schemas.microsoft.com/office/drawing/2014/main" id="{424C7DF1-F9F6-2F3D-EC2E-8BDE232D0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5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039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93A8-D99C-0236-335D-D0A0EF308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617" y="385484"/>
            <a:ext cx="6611121" cy="2658098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i="1" dirty="0">
                <a:ea typeface="Meiryo"/>
              </a:rPr>
              <a:t>Robin Hood</a:t>
            </a:r>
            <a:r>
              <a:rPr lang="en-US" sz="4200" dirty="0">
                <a:ea typeface="Meiryo"/>
              </a:rPr>
              <a:t> </a:t>
            </a:r>
            <a:r>
              <a:rPr lang="en-US" sz="4200">
                <a:ea typeface="Meiryo"/>
              </a:rPr>
              <a:t>(1973)</a:t>
            </a:r>
            <a:br>
              <a:rPr lang="en-US" sz="4200" dirty="0">
                <a:ea typeface="Meiryo"/>
              </a:rPr>
            </a:br>
            <a:br>
              <a:rPr lang="en-US" sz="4200" dirty="0">
                <a:ea typeface="Meiryo"/>
              </a:rPr>
            </a:br>
            <a:endParaRPr lang="en-US" sz="4200">
              <a:ea typeface="Meiry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11D6D-ED81-404D-2BEA-FB5E865EB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212" y="1961322"/>
            <a:ext cx="4524024" cy="4293508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Protagonist and love interest are foxes (3rd in demographic data).</a:t>
            </a: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Main antagonists are lion and wolf (8th and 2nd respectively).</a:t>
            </a:r>
          </a:p>
          <a:p>
            <a:pPr>
              <a:lnSpc>
                <a:spcPct val="120000"/>
              </a:lnSpc>
            </a:pPr>
            <a:endParaRPr lang="en-US" dirty="0">
              <a:ea typeface="Meiryo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Meiryo"/>
              </a:rPr>
              <a:t>Bears, rabbits and dogs also feature heavily and all from top 20 in data.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cartoon character with a bow and arrow&#10;&#10;Description automatically generated">
            <a:extLst>
              <a:ext uri="{FF2B5EF4-FFF2-40B4-BE49-F238E27FC236}">
                <a16:creationId xmlns:a16="http://schemas.microsoft.com/office/drawing/2014/main" id="{424C7DF1-F9F6-2F3D-EC2E-8BDE232D0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7" b="4317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61799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SketchLinesVTI</vt:lpstr>
      <vt:lpstr>N-uwu Thinking, N-uwu Directions: The Fursona and Furry Media</vt:lpstr>
      <vt:lpstr>What the fluff?</vt:lpstr>
      <vt:lpstr> </vt:lpstr>
      <vt:lpstr> </vt:lpstr>
      <vt:lpstr>Fursonas and furry media</vt:lpstr>
      <vt:lpstr>Fursona species choice is overwhelmingly canine (Plante, 2023)  </vt:lpstr>
      <vt:lpstr>Who started  the howl?  </vt:lpstr>
      <vt:lpstr>Housepets! (2008)  </vt:lpstr>
      <vt:lpstr>Robin Hood (1973)  </vt:lpstr>
      <vt:lpstr>Who started  the howl?  </vt:lpstr>
      <vt:lpstr>References: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201</cp:revision>
  <dcterms:created xsi:type="dcterms:W3CDTF">2024-02-13T21:55:05Z</dcterms:created>
  <dcterms:modified xsi:type="dcterms:W3CDTF">2024-02-14T11:57:04Z</dcterms:modified>
</cp:coreProperties>
</file>